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4" autoAdjust="0"/>
    <p:restoredTop sz="94660"/>
  </p:normalViewPr>
  <p:slideViewPr>
    <p:cSldViewPr snapToGrid="0">
      <p:cViewPr varScale="1">
        <p:scale>
          <a:sx n="67" d="100"/>
          <a:sy n="67" d="100"/>
        </p:scale>
        <p:origin x="85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o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6486B3-A82A-4AB2-857C-0FEDD1DECF5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8B13B4E-3EAF-457B-B3C6-B7978A5966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PT"/>
              <a:t>Clique para editar o estilo de subtítulo do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8F521CC-3164-450A-BEE2-610AA0892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37233CA0-A0FC-43AC-9D58-CEB1B5890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D8E3E4A-0F7B-4344-8160-4306869CA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891101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790496-BF86-4D48-B9FF-3CBA4C34EA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C0964916-467E-49DA-B5A9-1CCDA205DD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862E6E52-125C-47F5-B969-A9DD63C353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2AF9618D-F801-46AD-B5ED-FAF9C262F7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BC180535-36FD-47AC-8A09-DD27B4893F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095673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e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5E9FF68-CD50-49AD-9FE9-B28029D4A72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Texto Vertical 2">
            <a:extLst>
              <a:ext uri="{FF2B5EF4-FFF2-40B4-BE49-F238E27FC236}">
                <a16:creationId xmlns:a16="http://schemas.microsoft.com/office/drawing/2014/main" id="{1B023326-5F06-4F7D-A711-D2DBD5AD12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052BD0CB-F4DE-4013-A19E-DA56FDA5F1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1582A48C-135A-4695-8C3D-C37143A917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7DCFBBAA-D627-483C-8D11-70F268F8CF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981542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Obje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0DF946-F7A9-4132-ACE6-1EDBCE0F91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964D8F60-F166-4201-BB73-9D0CF41A02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4E64444D-D7A4-4F54-A3EB-1DD310F81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CFAA79C4-BA20-4C9C-B94E-7AF64B174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56D50A1B-C75D-4843-9309-2573341373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8104144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c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941D9-5787-407F-8B11-CA21EB3EA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025F86DA-5E8D-4A3E-98B2-061FAEA0D1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14EE8AEF-9E66-4230-A938-05B19EF018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7DA7B937-421C-4544-B02D-AFA3E4FB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0B34BF4E-D526-4111-8308-C490BEF892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6416682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údo Dup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902B4C-7B19-4182-ABAA-69B7DE5F8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3E4A7381-A21F-40B7-91B4-55A65D386A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BA937ABD-746B-4417-8F81-D9617D8B62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5002B154-B9E9-43CD-BCDE-6D7A0612F8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4B327995-23EE-4A82-AD23-2F540A366F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D669B6CC-0ECF-4453-BCBB-57C3E9C63B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733841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E33D018-14F9-42C1-8D8A-0105D22529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E0E065C5-27D0-45D4-B853-8B21614AB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4" name="Marcador de Posição de Conteúdo 3">
            <a:extLst>
              <a:ext uri="{FF2B5EF4-FFF2-40B4-BE49-F238E27FC236}">
                <a16:creationId xmlns:a16="http://schemas.microsoft.com/office/drawing/2014/main" id="{8DDB62B3-D11A-453F-BF29-C9E98B5A6B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5" name="Marcador de Posição do Texto 4">
            <a:extLst>
              <a:ext uri="{FF2B5EF4-FFF2-40B4-BE49-F238E27FC236}">
                <a16:creationId xmlns:a16="http://schemas.microsoft.com/office/drawing/2014/main" id="{9BCE12B1-CC0B-4203-9AE7-2CA16F7F1A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6" name="Marcador de Posição de Conteúdo 5">
            <a:extLst>
              <a:ext uri="{FF2B5EF4-FFF2-40B4-BE49-F238E27FC236}">
                <a16:creationId xmlns:a16="http://schemas.microsoft.com/office/drawing/2014/main" id="{61214AE1-2423-44EA-A09A-63BCB0595FF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7" name="Marcador de Posição da Data 6">
            <a:extLst>
              <a:ext uri="{FF2B5EF4-FFF2-40B4-BE49-F238E27FC236}">
                <a16:creationId xmlns:a16="http://schemas.microsoft.com/office/drawing/2014/main" id="{67868CE1-23C2-4684-9D4A-744A7220BA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8" name="Marcador de Posição do Rodapé 7">
            <a:extLst>
              <a:ext uri="{FF2B5EF4-FFF2-40B4-BE49-F238E27FC236}">
                <a16:creationId xmlns:a16="http://schemas.microsoft.com/office/drawing/2014/main" id="{5A232BD7-B913-4460-92A6-9BDEE1D6F2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Marcador de Posição do Número do Diapositivo 8">
            <a:extLst>
              <a:ext uri="{FF2B5EF4-FFF2-40B4-BE49-F238E27FC236}">
                <a16:creationId xmlns:a16="http://schemas.microsoft.com/office/drawing/2014/main" id="{20C525FC-7014-4DB8-87FA-3F45DF9A59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6828131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286C4C3-7396-49FB-8AA7-E775C01DDB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Data 2">
            <a:extLst>
              <a:ext uri="{FF2B5EF4-FFF2-40B4-BE49-F238E27FC236}">
                <a16:creationId xmlns:a16="http://schemas.microsoft.com/office/drawing/2014/main" id="{B066433E-61E9-43BD-8074-50DA654EC4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4" name="Marcador de Posição do Rodapé 3">
            <a:extLst>
              <a:ext uri="{FF2B5EF4-FFF2-40B4-BE49-F238E27FC236}">
                <a16:creationId xmlns:a16="http://schemas.microsoft.com/office/drawing/2014/main" id="{F48EC0D8-97AE-468E-99C1-0585DD2415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Marcador de Posição do Número do Diapositivo 4">
            <a:extLst>
              <a:ext uri="{FF2B5EF4-FFF2-40B4-BE49-F238E27FC236}">
                <a16:creationId xmlns:a16="http://schemas.microsoft.com/office/drawing/2014/main" id="{CC7B723D-DA16-4032-8BD7-F82F5AD282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5755209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a Data 1">
            <a:extLst>
              <a:ext uri="{FF2B5EF4-FFF2-40B4-BE49-F238E27FC236}">
                <a16:creationId xmlns:a16="http://schemas.microsoft.com/office/drawing/2014/main" id="{FC7EE6E9-C6E2-4CD3-A060-3F7FF87207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3" name="Marcador de Posição do Rodapé 2">
            <a:extLst>
              <a:ext uri="{FF2B5EF4-FFF2-40B4-BE49-F238E27FC236}">
                <a16:creationId xmlns:a16="http://schemas.microsoft.com/office/drawing/2014/main" id="{ABEF31CF-65EF-4974-A038-00B6E1AAF5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Marcador de Posição do Número do Diapositivo 3">
            <a:extLst>
              <a:ext uri="{FF2B5EF4-FFF2-40B4-BE49-F238E27FC236}">
                <a16:creationId xmlns:a16="http://schemas.microsoft.com/office/drawing/2014/main" id="{A467B2B2-7B59-4B2F-BF89-22755CFC3C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29466349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260FF7-A5A9-4DDF-B5F7-8B246DF31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e Conteúdo 2">
            <a:extLst>
              <a:ext uri="{FF2B5EF4-FFF2-40B4-BE49-F238E27FC236}">
                <a16:creationId xmlns:a16="http://schemas.microsoft.com/office/drawing/2014/main" id="{BDF4B5C9-1A12-466C-9937-A192218780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713F0A75-5ED4-42CA-A1E3-777FE24D01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15D12D18-0292-434C-B1C5-7111D72A0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76EFEA77-6BCE-4238-83BC-299A9E33B4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84BF7022-9E39-432D-9C0B-CFCA34D33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17200624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8DB6C-A34C-458D-B72F-A17EBEEF26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a Imagem 2">
            <a:extLst>
              <a:ext uri="{FF2B5EF4-FFF2-40B4-BE49-F238E27FC236}">
                <a16:creationId xmlns:a16="http://schemas.microsoft.com/office/drawing/2014/main" id="{1B0162DF-42B2-4013-84B7-CB47C5387AC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Marcador de Posição do Texto 3">
            <a:extLst>
              <a:ext uri="{FF2B5EF4-FFF2-40B4-BE49-F238E27FC236}">
                <a16:creationId xmlns:a16="http://schemas.microsoft.com/office/drawing/2014/main" id="{B487524F-FC58-4D5D-A039-7E3AB2FB24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PT"/>
              <a:t>Clique para editar os estilos do texto de Modelo Global</a:t>
            </a:r>
          </a:p>
        </p:txBody>
      </p:sp>
      <p:sp>
        <p:nvSpPr>
          <p:cNvPr id="5" name="Marcador de Posição da Data 4">
            <a:extLst>
              <a:ext uri="{FF2B5EF4-FFF2-40B4-BE49-F238E27FC236}">
                <a16:creationId xmlns:a16="http://schemas.microsoft.com/office/drawing/2014/main" id="{2B685E25-08D6-4976-B3A4-1CEE9AEF05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6" name="Marcador de Posição do Rodapé 5">
            <a:extLst>
              <a:ext uri="{FF2B5EF4-FFF2-40B4-BE49-F238E27FC236}">
                <a16:creationId xmlns:a16="http://schemas.microsoft.com/office/drawing/2014/main" id="{67D9FB3F-A5F9-4A02-A218-410D294C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Marcador de Posição do Número do Diapositivo 6">
            <a:extLst>
              <a:ext uri="{FF2B5EF4-FFF2-40B4-BE49-F238E27FC236}">
                <a16:creationId xmlns:a16="http://schemas.microsoft.com/office/drawing/2014/main" id="{56EDF896-67DD-4B5B-AC2C-068AEC8464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40973235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ção do Título 1">
            <a:extLst>
              <a:ext uri="{FF2B5EF4-FFF2-40B4-BE49-F238E27FC236}">
                <a16:creationId xmlns:a16="http://schemas.microsoft.com/office/drawing/2014/main" id="{86236CEE-67F4-4231-93D2-E20E8A5C04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PT"/>
              <a:t>Clique para editar o estilo de título do Modelo Global</a:t>
            </a:r>
          </a:p>
        </p:txBody>
      </p:sp>
      <p:sp>
        <p:nvSpPr>
          <p:cNvPr id="3" name="Marcador de Posição do Texto 2">
            <a:extLst>
              <a:ext uri="{FF2B5EF4-FFF2-40B4-BE49-F238E27FC236}">
                <a16:creationId xmlns:a16="http://schemas.microsoft.com/office/drawing/2014/main" id="{B51EB96C-7AF3-4EAE-8BA7-34AA0F99D3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PT"/>
              <a:t>Clique para editar os estilos do texto de Modelo Global</a:t>
            </a:r>
          </a:p>
          <a:p>
            <a:pPr lvl="1"/>
            <a:r>
              <a:rPr lang="pt-PT"/>
              <a:t>Segundo nível</a:t>
            </a:r>
          </a:p>
          <a:p>
            <a:pPr lvl="2"/>
            <a:r>
              <a:rPr lang="pt-PT"/>
              <a:t>Terceiro nível</a:t>
            </a:r>
          </a:p>
          <a:p>
            <a:pPr lvl="3"/>
            <a:r>
              <a:rPr lang="pt-PT"/>
              <a:t>Quarto nível</a:t>
            </a:r>
          </a:p>
          <a:p>
            <a:pPr lvl="4"/>
            <a:r>
              <a:rPr lang="pt-PT"/>
              <a:t>Quinto nível</a:t>
            </a:r>
          </a:p>
        </p:txBody>
      </p:sp>
      <p:sp>
        <p:nvSpPr>
          <p:cNvPr id="4" name="Marcador de Posição da Data 3">
            <a:extLst>
              <a:ext uri="{FF2B5EF4-FFF2-40B4-BE49-F238E27FC236}">
                <a16:creationId xmlns:a16="http://schemas.microsoft.com/office/drawing/2014/main" id="{F3F619E1-4262-4E73-8D88-A6D0B63C531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6134CE-428B-4F83-A45B-3859B148E9E1}" type="datetimeFigureOut">
              <a:rPr lang="pt-PT" smtClean="0"/>
              <a:t>19-05-2020</a:t>
            </a:fld>
            <a:endParaRPr lang="pt-PT"/>
          </a:p>
        </p:txBody>
      </p:sp>
      <p:sp>
        <p:nvSpPr>
          <p:cNvPr id="5" name="Marcador de Posição do Rodapé 4">
            <a:extLst>
              <a:ext uri="{FF2B5EF4-FFF2-40B4-BE49-F238E27FC236}">
                <a16:creationId xmlns:a16="http://schemas.microsoft.com/office/drawing/2014/main" id="{EAC07D53-D898-4EB4-A90C-0FE7E12784C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Marcador de Posição do Número do Diapositivo 5">
            <a:extLst>
              <a:ext uri="{FF2B5EF4-FFF2-40B4-BE49-F238E27FC236}">
                <a16:creationId xmlns:a16="http://schemas.microsoft.com/office/drawing/2014/main" id="{1EF81A55-EEFE-4FC7-9A62-00815FB30D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5EA189-D598-45F1-B4DE-70EEE96D5674}" type="slidenum">
              <a:rPr lang="pt-PT" smtClean="0"/>
              <a:t>‹nº›</a:t>
            </a:fld>
            <a:endParaRPr lang="pt-PT"/>
          </a:p>
        </p:txBody>
      </p:sp>
    </p:spTree>
    <p:extLst>
      <p:ext uri="{BB962C8B-B14F-4D97-AF65-F5344CB8AC3E}">
        <p14:creationId xmlns:p14="http://schemas.microsoft.com/office/powerpoint/2010/main" val="3064516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Uma imagem com texto&#10;&#10;Descrição gerada automaticamente">
            <a:extLst>
              <a:ext uri="{FF2B5EF4-FFF2-40B4-BE49-F238E27FC236}">
                <a16:creationId xmlns:a16="http://schemas.microsoft.com/office/drawing/2014/main" id="{A59275B1-02D8-4B5E-93EC-4B3F806DF6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6391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>
            <a:extLst>
              <a:ext uri="{FF2B5EF4-FFF2-40B4-BE49-F238E27FC236}">
                <a16:creationId xmlns:a16="http://schemas.microsoft.com/office/drawing/2014/main" id="{941F84C5-8681-4287-B866-1E1B84DEA7F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95" t="38958" r="-3343" b="22917"/>
          <a:stretch/>
        </p:blipFill>
        <p:spPr bwMode="auto">
          <a:xfrm>
            <a:off x="121016" y="1228726"/>
            <a:ext cx="11966209" cy="5045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292958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246</TotalTime>
  <Words>0</Words>
  <Application>Microsoft Office PowerPoint</Application>
  <PresentationFormat>Ecrã Panorâmico</PresentationFormat>
  <Paragraphs>0</Paragraphs>
  <Slides>2</Slides>
  <Notes>0</Notes>
  <HiddenSlides>0</HiddenSlides>
  <MMClips>0</MMClips>
  <ScaleCrop>false</ScaleCrop>
  <HeadingPairs>
    <vt:vector size="6" baseType="variant">
      <vt:variant>
        <vt:lpstr>Tipos de letra usados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dos diapositivos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do Office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Natacha Torres da Silva</dc:creator>
  <cp:lastModifiedBy>Natacha Torres da Silva</cp:lastModifiedBy>
  <cp:revision>3</cp:revision>
  <dcterms:created xsi:type="dcterms:W3CDTF">2020-05-19T08:41:40Z</dcterms:created>
  <dcterms:modified xsi:type="dcterms:W3CDTF">2020-05-19T12:48:02Z</dcterms:modified>
</cp:coreProperties>
</file>