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486B3-A82A-4AB2-857C-0FEDD1DE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B13B4E-3EAF-457B-B3C6-B7978A596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8F521CC-3164-450A-BEE2-610AA089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7233CA0-A0FC-43AC-9D58-CEB1B589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8E3E4A-0F7B-4344-8160-4306869C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10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90496-BF86-4D48-B9FF-3CBA4C34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964916-467E-49DA-B5A9-1CCDA205D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62E6E52-125C-47F5-B969-A9DD63C3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AF9618D-F801-46AD-B5ED-FAF9C262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180535-36FD-47AC-8A09-DD27B489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5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E9FF68-CD50-49AD-9FE9-B28029D4A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B023326-5F06-4F7D-A711-D2DBD5AD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52BD0CB-F4DE-4013-A19E-DA56FDA5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82A48C-135A-4695-8C3D-C37143A9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DCFBBAA-D627-483C-8D11-70F268F8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15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F946-F7A9-4132-ACE6-1EDBCE0F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64D8F60-F166-4201-BB73-9D0CF41A0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E64444D-D7A4-4F54-A3EB-1DD310F8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FAA79C4-BA20-4C9C-B94E-7AF64B17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6D50A1B-C75D-4843-9309-25733413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041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941D9-5787-407F-8B11-CA21EB3E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25F86DA-5E8D-4A3E-98B2-061FAEA0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EE8AEF-9E66-4230-A938-05B19EF0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A7B937-421C-4544-B02D-AFA3E4FB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B34BF4E-D526-4111-8308-C490BEF8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16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02B4C-7B19-4182-ABAA-69B7DE5F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4A7381-A21F-40B7-91B4-55A65D38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A937ABD-746B-4417-8F81-D9617D8B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002B154-B9E9-43CD-BCDE-6D7A0612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327995-23EE-4A82-AD23-2F540A36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669B6CC-0ECF-4453-BCBB-57C3E9C6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38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3D018-14F9-42C1-8D8A-0105D22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E065C5-27D0-45D4-B853-8B21614AB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DB62B3-D11A-453F-BF29-C9E98B5A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BCE12B1-CC0B-4203-9AE7-2CA16F7F1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1214AE1-2423-44EA-A09A-63BCB0595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7868CE1-23C2-4684-9D4A-744A7220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232BD7-B913-4460-92A6-9BDEE1D6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0C525FC-7014-4DB8-87FA-3F45DF9A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8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6C4C3-7396-49FB-8AA7-E775C01D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066433E-61E9-43BD-8074-50DA654E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48EC0D8-97AE-468E-99C1-0585DD24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C7B723D-DA16-4032-8BD7-F82F5AD2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552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7EE6E9-C6E2-4CD3-A060-3F7FF872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BEF31CF-65EF-4974-A038-00B6E1AA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67B2B2-7B59-4B2F-BF89-22755CFC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63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60FF7-A5A9-4DDF-B5F7-8B246DF3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DF4B5C9-1A12-466C-9937-A1922187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13F0A75-5ED4-42CA-A1E3-777FE24D0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5D12D18-0292-434C-B1C5-7111D72A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6EFEA77-6BCE-4238-83BC-299A9E33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BF7022-9E39-432D-9C0B-CFCA34D3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0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8DB6C-A34C-458D-B72F-A17EBEEF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B0162DF-42B2-4013-84B7-CB47C5387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487524F-FC58-4D5D-A039-7E3AB2FB2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B685E25-08D6-4976-B3A4-1CEE9AEF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7D9FB3F-A5F9-4A02-A218-410D294C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EDF896-67DD-4B5B-AC2C-068AEC84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32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6236CEE-67F4-4231-93D2-E20E8A5C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51EB96C-7AF3-4EAE-8BA7-34AA0F99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F619E1-4262-4E73-8D88-A6D0B63C5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34CE-428B-4F83-A45B-3859B148E9E1}" type="datetimeFigureOut">
              <a:rPr lang="pt-PT" smtClean="0"/>
              <a:t>19-05-2020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C07D53-D898-4EB4-A90C-0FE7E1278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F81A55-EEFE-4FC7-9A62-00815FB30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A189-D598-45F1-B4DE-70EEE96D56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5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59275B1-02D8-4B5E-93EC-4B3F806DF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1F84C5-8681-4287-B866-1E1B84DEA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38958" r="-3343" b="22917"/>
          <a:stretch/>
        </p:blipFill>
        <p:spPr bwMode="auto">
          <a:xfrm>
            <a:off x="121016" y="1228726"/>
            <a:ext cx="11966209" cy="50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95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Natacha Torres da Silva</dc:creator>
  <cp:lastModifiedBy>Natacha Torres da Silva</cp:lastModifiedBy>
  <cp:revision>3</cp:revision>
  <dcterms:created xsi:type="dcterms:W3CDTF">2020-05-19T08:41:40Z</dcterms:created>
  <dcterms:modified xsi:type="dcterms:W3CDTF">2020-05-19T12:48:02Z</dcterms:modified>
</cp:coreProperties>
</file>