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/>
  <mc:AlternateContent xmlns:mc="http://schemas.openxmlformats.org/markup-compatibility/2006">
    <mc:Choice Requires="x15">
      <x15ac:absPath xmlns:x15ac="http://schemas.microsoft.com/office/spreadsheetml/2010/11/ac" url="https://ipdjpt.sharepoint.com/sites/estatsticasdesporto/Documentos Partilhados/02.Operações/1.DF/1.PD/1.Praticantes/2025/"/>
    </mc:Choice>
  </mc:AlternateContent>
  <xr:revisionPtr revIDLastSave="2" documentId="8_{F10942B3-620E-45E5-99CE-F419704A7675}" xr6:coauthVersionLast="47" xr6:coauthVersionMax="47" xr10:uidLastSave="{988F6E20-320E-49F9-8B8A-5F8EDFE4B067}"/>
  <bookViews>
    <workbookView xWindow="22932" yWindow="-108" windowWidth="23256" windowHeight="12456" tabRatio="902" xr2:uid="{00000000-000D-0000-FFFF-FFFF00000000}"/>
  </bookViews>
  <sheets>
    <sheet name="Capa" sheetId="1" r:id="rId1"/>
    <sheet name="Total" sheetId="3" r:id="rId2"/>
    <sheet name="Act. Subaquáticas" sheetId="25" r:id="rId3"/>
    <sheet name="Aikido" sheetId="26" r:id="rId4"/>
    <sheet name="Andebol" sheetId="27" r:id="rId5"/>
    <sheet name="A. M. Chinesas" sheetId="28" r:id="rId6"/>
    <sheet name="Atletismo" sheetId="31" r:id="rId7"/>
    <sheet name="Automobilismo" sheetId="32" r:id="rId8"/>
    <sheet name="Badminton" sheetId="30" r:id="rId9"/>
    <sheet name="Basquetebol" sheetId="29" r:id="rId10"/>
    <sheet name="Bilhar" sheetId="33" r:id="rId11"/>
    <sheet name="Bridge" sheetId="34" r:id="rId12"/>
    <sheet name="Campismo e Montanhismo" sheetId="35" r:id="rId13"/>
    <sheet name="Canoagem" sheetId="36" r:id="rId14"/>
    <sheet name="Ciclismo" sheetId="37" r:id="rId15"/>
    <sheet name="Columbofilia" sheetId="38" r:id="rId16"/>
    <sheet name="Corfebol" sheetId="39" r:id="rId17"/>
    <sheet name="Damas" sheetId="40" r:id="rId18"/>
    <sheet name="Dança Desportiva" sheetId="41" r:id="rId19"/>
    <sheet name="Desp. Pessoas c. Deficiência" sheetId="42" r:id="rId20"/>
    <sheet name="Desporto Universitário" sheetId="43" r:id="rId21"/>
    <sheet name="Desportos de Inverno" sheetId="44" r:id="rId22"/>
    <sheet name="Equestre" sheetId="45" r:id="rId23"/>
    <sheet name="Escalada de Competição" sheetId="46" r:id="rId24"/>
    <sheet name="Esgrima" sheetId="47" r:id="rId25"/>
    <sheet name="Futebol" sheetId="48" r:id="rId26"/>
    <sheet name="Ginástica" sheetId="49" r:id="rId27"/>
    <sheet name="Golfe" sheetId="50" r:id="rId28"/>
    <sheet name="Hóquei" sheetId="51" r:id="rId29"/>
    <sheet name="Judo" sheetId="52" r:id="rId30"/>
    <sheet name="Ju-jitsu" sheetId="53" r:id="rId31"/>
    <sheet name="Karate" sheetId="54" r:id="rId32"/>
    <sheet name="Kempo" sheetId="55" r:id="rId33"/>
    <sheet name="Kickboxing e Muaythai" sheetId="56" r:id="rId34"/>
    <sheet name="Lutas Amadoras" sheetId="57" r:id="rId35"/>
    <sheet name="Motociclismo" sheetId="58" r:id="rId36"/>
    <sheet name="Motonáutica" sheetId="59" r:id="rId37"/>
    <sheet name="Natação" sheetId="60" r:id="rId38"/>
    <sheet name="Orientação" sheetId="61" r:id="rId39"/>
    <sheet name="Padel" sheetId="62" r:id="rId40"/>
    <sheet name="Paraquedismo" sheetId="63" r:id="rId41"/>
    <sheet name="Patinagem" sheetId="64" r:id="rId42"/>
    <sheet name="Pentatlo Moderno" sheetId="65" r:id="rId43"/>
    <sheet name="Pesca Desportiva" sheetId="66" r:id="rId44"/>
    <sheet name="Pesca Desportiva do Alto Mar" sheetId="67" r:id="rId45"/>
    <sheet name="Petanca" sheetId="69" r:id="rId46"/>
    <sheet name="Remo" sheetId="70" r:id="rId47"/>
    <sheet name="Rugby" sheetId="71" r:id="rId48"/>
    <sheet name="Squash" sheetId="72" r:id="rId49"/>
    <sheet name="Surf" sheetId="68" r:id="rId50"/>
    <sheet name="Taekwondo" sheetId="73" r:id="rId51"/>
    <sheet name="Ténis" sheetId="74" r:id="rId52"/>
    <sheet name="Ténis de Mesa" sheetId="75" r:id="rId53"/>
    <sheet name="Tiro" sheetId="76" r:id="rId54"/>
    <sheet name="Tiro com Arco" sheetId="77" r:id="rId55"/>
    <sheet name="Tiro Armas de Caça" sheetId="78" r:id="rId56"/>
    <sheet name="Triatlo" sheetId="79" r:id="rId57"/>
    <sheet name="Vela" sheetId="80" r:id="rId58"/>
    <sheet name="Voleibol" sheetId="81" r:id="rId59"/>
    <sheet name="Voo Livre" sheetId="82" r:id="rId60"/>
    <sheet name="Xadrez" sheetId="83" r:id="rId61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loext="http://schemas.libreoffice.org/" uri="{7626C862-2A13-11E5-B345-FEFF819CDC9F}">
      <loext:extCalcPr stringRefSyntax="ExcelA1"/>
    </ext>
  </extLst>
</workbook>
</file>

<file path=xl/sharedStrings.xml><?xml version="1.0" encoding="utf-8"?>
<sst xmlns="http://schemas.openxmlformats.org/spreadsheetml/2006/main" count="31214" uniqueCount="161">
  <si>
    <t>Estatísticas do Desporto</t>
  </si>
  <si>
    <t>Última atualização:</t>
  </si>
  <si>
    <t>Periodicidade:</t>
  </si>
  <si>
    <t>Anual</t>
  </si>
  <si>
    <t>Fonte:</t>
  </si>
  <si>
    <t>Instituto Português do Desporto e Juventude, IP</t>
  </si>
  <si>
    <t>Período de Referência:</t>
  </si>
  <si>
    <t>Nota:</t>
  </si>
  <si>
    <t>Indicadores Incluídos:</t>
  </si>
  <si>
    <t>Indicador 1</t>
  </si>
  <si>
    <t>Praticantes Desportivos Inscritos (N.º) nas Federações Desportivas, Anual</t>
  </si>
  <si>
    <t>Indicador 2</t>
  </si>
  <si>
    <t>Praticantes Desportivos com Deficiência Inscritos (N.º) nas Federações Desportivas, Anual</t>
  </si>
  <si>
    <t>Indicador 3</t>
  </si>
  <si>
    <t>Treinadores de Desporto Inscritos (N.º) nas Federações Desportivas, Anual</t>
  </si>
  <si>
    <t>Indicador 4</t>
  </si>
  <si>
    <t>Árbitros Inscritos (N.º) nas Federações Desportivas, Anual</t>
  </si>
  <si>
    <t>Indicador 5</t>
  </si>
  <si>
    <t>Dirigentes desportivos Inscritos (N.º) nas Federações Desportivas, Anual</t>
  </si>
  <si>
    <t>Indicador 6</t>
  </si>
  <si>
    <t>Clubes desportivos Inscritos (N.º) nas Federações Desportivas, Anual</t>
  </si>
  <si>
    <t>Conceitos:</t>
  </si>
  <si>
    <t>Árbitro</t>
  </si>
  <si>
    <t>Indivíduo que desempenha funções de decisão, consulta ou fiscalização no decurso de competições desportivas, com vista ao cumprimento das regras técnicas das modalidades desportivas.</t>
  </si>
  <si>
    <t>Clube desportivo</t>
  </si>
  <si>
    <t>Pessoa coletiva de direito privado constituída sob forma associativa sem fins lucrativos e cujo objeto é o fomento e a prática direta de atividades desportivas.</t>
  </si>
  <si>
    <t>Dirigente desportivo federado</t>
  </si>
  <si>
    <t xml:space="preserve">Individuo que se encontre, de modo efetivo, no exercício de funções em órgãos estatutários de federações desportivas dotadas de estatuto de utilidade pública desportiva ou de associações nestas últimas inscritas
</t>
  </si>
  <si>
    <t>Escalão Competitivo</t>
  </si>
  <si>
    <t>Nível de uma escala para competições desportivas que agrega os praticantes desportivos segundo intervalos etários.</t>
  </si>
  <si>
    <t>Federação Desportiva</t>
  </si>
  <si>
    <t>Pessoa coletiva constituída sob a forma de associação sem fins lucrativos, incluindo clubes ou sociedades desportivas, associações de âmbito territorial, ligas profissionais (se as houver), praticantes, técnicos, juízes e árbitros e demais entidades, que promove, pratica ou contribui para o desenvolvimento da respetiva modalidade, e preenche, cumulativamente, os seguintes requisitos: 1) propõe-se, nos termos dos respetivos estatutos, prosseguir, entre outros, os seguintes objetivos gerais: a) promover, regulamentar e dirigir, a nível nacional, a prática de uma modalidade desportiva ou de um conjunto de modalidades afins ou associadas; b) representar perante a Administração Pública os interesses dos seus filiados; c) representar a sua modalidade desportiva, ou conjunto de modalidades afins ou associadas, junto das organizações desportivas internacionais, bem como assegurar a participação competitiva das seleções nacionais; 2) tem o estatuto de utilidade pública desportiva.</t>
  </si>
  <si>
    <t>Periodo de referência</t>
  </si>
  <si>
    <t>Período a que a informação se refere e que pode ser um dia específico ou um intervalo de tempo (mês, ano fiscal, ano civil, entre outros).</t>
  </si>
  <si>
    <t>Praticante Desportivo Federado</t>
  </si>
  <si>
    <t>Praticante desportivo inscrito numa federação desportiva (a inscrição é comprovada por seguro desportivo obrigatório para todos os praticantes federados)</t>
  </si>
  <si>
    <t>Treinador de Desporto</t>
  </si>
  <si>
    <t xml:space="preserve">Pessoa responsável pelo treino e orientação competitiva de praticantes desportivos, bem como o enquadramento técnico de uma atividade desportiva, e que exerce a sua atividade como: 1) profissão exclusiva ou principal, auferindo por via dela uma remuneração; 2) de forma habitual, sazonal ou ocasional, independentemente de auferir uma remuneração. A atividade de treinador de desporto pressupõe habilitação profissional específica
</t>
  </si>
  <si>
    <t>Unidade de Medida:</t>
  </si>
  <si>
    <t>Número (N.º)</t>
  </si>
  <si>
    <t>Sinais Convencionados:</t>
  </si>
  <si>
    <t>z</t>
  </si>
  <si>
    <t>Dados não aplicável</t>
  </si>
  <si>
    <t>x</t>
  </si>
  <si>
    <t>Dados não disponível</t>
  </si>
  <si>
    <t>Amostra</t>
  </si>
  <si>
    <t xml:space="preserve">A amostra é constituída pela totalidade das Federações desportivas que, no período a que os dados respeitem, sejam dotadas do Estatuto de Utilidade Pública Desportiva. Quando tal condição não se verifique, os dados são assinalados com "z". </t>
  </si>
  <si>
    <t>Contactos</t>
  </si>
  <si>
    <t>O IPDJ, IP procura melhorar a qualidade e acessibilidade da informação disponibilizada.</t>
  </si>
  <si>
    <t>Caso tenha alguma dúvida ou sugestão sobre este documento, por favor contacte-nos em geral@ipdj.pt</t>
  </si>
  <si>
    <t>Distritos</t>
  </si>
  <si>
    <t>Total</t>
  </si>
  <si>
    <t>Aveiro</t>
  </si>
  <si>
    <t>Beja</t>
  </si>
  <si>
    <t>Braga</t>
  </si>
  <si>
    <t>Bragança</t>
  </si>
  <si>
    <t>Castelo Branco</t>
  </si>
  <si>
    <t>Coimbra</t>
  </si>
  <si>
    <t>Évora</t>
  </si>
  <si>
    <t>Faro</t>
  </si>
  <si>
    <t>Guarda</t>
  </si>
  <si>
    <t>Leiria</t>
  </si>
  <si>
    <t>Lisboa</t>
  </si>
  <si>
    <t>Portalegre</t>
  </si>
  <si>
    <t>Porto</t>
  </si>
  <si>
    <t>Santarém</t>
  </si>
  <si>
    <t>Vila Real</t>
  </si>
  <si>
    <t>Viseu</t>
  </si>
  <si>
    <t>Estrangeiro</t>
  </si>
  <si>
    <t>Legenda</t>
  </si>
  <si>
    <t>T – Total</t>
  </si>
  <si>
    <t>Ano</t>
  </si>
  <si>
    <t>M – Mulheres</t>
  </si>
  <si>
    <t>Unidade</t>
  </si>
  <si>
    <t>H – Homens</t>
  </si>
  <si>
    <t>Voltar ao início</t>
  </si>
  <si>
    <t>PRATICANTES DESPORTIVOS FEDERADOS</t>
  </si>
  <si>
    <t>PRATICANTES DESPORTIVOS FEDERADOS (dos quais, com deficiência)</t>
  </si>
  <si>
    <t>TREINADORES</t>
  </si>
  <si>
    <t>ÁRBITROS</t>
  </si>
  <si>
    <t>DIRIGENTES</t>
  </si>
  <si>
    <t>CLUBES</t>
  </si>
  <si>
    <t>Até Juniores</t>
  </si>
  <si>
    <t>· 
Até Juniores</t>
  </si>
  <si>
    <t>Juniores</t>
  </si>
  <si>
    <t>· 
Juniores</t>
  </si>
  <si>
    <t>Seniores</t>
  </si>
  <si>
    <t>· 
Seniores</t>
  </si>
  <si>
    <t>Veteranos</t>
  </si>
  <si>
    <t>· 
Veteranos</t>
  </si>
  <si>
    <t>M</t>
  </si>
  <si>
    <t>H</t>
  </si>
  <si>
    <t>T</t>
  </si>
  <si>
    <t>Actividades Subaquáticas</t>
  </si>
  <si>
    <t>Aikido</t>
  </si>
  <si>
    <t>Andebol</t>
  </si>
  <si>
    <t>Artes Marciais Chinesas</t>
  </si>
  <si>
    <t>Atletismo</t>
  </si>
  <si>
    <t>Automobilismo</t>
  </si>
  <si>
    <t>Badminton</t>
  </si>
  <si>
    <t>Basquetebol</t>
  </si>
  <si>
    <t>Bilhar</t>
  </si>
  <si>
    <t>Bridge</t>
  </si>
  <si>
    <t>Campismo e Montanhismo</t>
  </si>
  <si>
    <t>Canoagem</t>
  </si>
  <si>
    <t>Ciclismo</t>
  </si>
  <si>
    <t>Columbofilia</t>
  </si>
  <si>
    <t>Corfebol</t>
  </si>
  <si>
    <t>Damas</t>
  </si>
  <si>
    <t>Dança Desportiva</t>
  </si>
  <si>
    <t>Desporto para Pessoas com Deficiência</t>
  </si>
  <si>
    <t>Desporto Universitário</t>
  </si>
  <si>
    <t>Desportos de Inverno</t>
  </si>
  <si>
    <t>Equestre</t>
  </si>
  <si>
    <t>Escalada de Competição</t>
  </si>
  <si>
    <t>Esgrima</t>
  </si>
  <si>
    <t>Futebol</t>
  </si>
  <si>
    <t>Ginástica</t>
  </si>
  <si>
    <t>Golfe</t>
  </si>
  <si>
    <t>Hóquei</t>
  </si>
  <si>
    <t>Ju-jitsu</t>
  </si>
  <si>
    <t>Judo</t>
  </si>
  <si>
    <t>Karate</t>
  </si>
  <si>
    <t>Kempo</t>
  </si>
  <si>
    <t>Lutas Amadoras</t>
  </si>
  <si>
    <t>Motociclismo</t>
  </si>
  <si>
    <t>Motonáutica</t>
  </si>
  <si>
    <t>Natação</t>
  </si>
  <si>
    <t>Orientação</t>
  </si>
  <si>
    <t>Padel</t>
  </si>
  <si>
    <t>Paraquedismo</t>
  </si>
  <si>
    <t>Patinagem</t>
  </si>
  <si>
    <t>Pentatlo Moderno</t>
  </si>
  <si>
    <t>Pesca Desportiva</t>
  </si>
  <si>
    <t>Pesca Desportiva do Alto Mar</t>
  </si>
  <si>
    <t>Petanca</t>
  </si>
  <si>
    <t>Remo</t>
  </si>
  <si>
    <t>Rugby</t>
  </si>
  <si>
    <t>Squash</t>
  </si>
  <si>
    <t>Taekwondo</t>
  </si>
  <si>
    <t>Ténis</t>
  </si>
  <si>
    <t>Ténis de Mesa</t>
  </si>
  <si>
    <t>Tiro</t>
  </si>
  <si>
    <t>Tiro com Arco</t>
  </si>
  <si>
    <t>Tiro com Armas de Caça</t>
  </si>
  <si>
    <t>Triatlo</t>
  </si>
  <si>
    <t>Vela</t>
  </si>
  <si>
    <t>Voleibol</t>
  </si>
  <si>
    <t>Voo Livre</t>
  </si>
  <si>
    <t>Xadrez</t>
  </si>
  <si>
    <r>
      <t xml:space="preserve">Indicadores do Desporto Federado – </t>
    </r>
    <r>
      <rPr>
        <b/>
        <sz val="28"/>
        <color rgb="FFFFFFFF"/>
        <rFont val="PT Sans"/>
        <family val="2"/>
        <charset val="1"/>
      </rPr>
      <t>2025</t>
    </r>
    <r>
      <rPr>
        <b/>
        <i/>
        <sz val="28"/>
        <color rgb="FFFF0000"/>
        <rFont val="PT Sans"/>
        <family val="2"/>
      </rPr>
      <t xml:space="preserve"> </t>
    </r>
    <r>
      <rPr>
        <b/>
        <sz val="22"/>
        <color rgb="FFFFFF00"/>
        <rFont val="PT Sans"/>
        <family val="2"/>
      </rPr>
      <t>[Dados Provisórios]</t>
    </r>
  </si>
  <si>
    <t>Federação</t>
  </si>
  <si>
    <r>
      <t>INDICADORES DO DESPORTO FEDERADO – 2025</t>
    </r>
    <r>
      <rPr>
        <b/>
        <sz val="12"/>
        <color rgb="FFFFFF00"/>
        <rFont val="PT Sans"/>
        <family val="2"/>
      </rPr>
      <t xml:space="preserve"> [Dados provisórios]</t>
    </r>
  </si>
  <si>
    <t>Portugal</t>
  </si>
  <si>
    <t>Continente</t>
  </si>
  <si>
    <t>Setubal</t>
  </si>
  <si>
    <t>Viana Do Castelo</t>
  </si>
  <si>
    <t>Açores</t>
  </si>
  <si>
    <t>Madeira</t>
  </si>
  <si>
    <t>Kickboxing e Muaythai</t>
  </si>
  <si>
    <t>Os dados apresentados são provisórios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164" formatCode="dd/mm/yyyy;@"/>
    <numFmt numFmtId="165" formatCode="[$-816]#,##0"/>
  </numFmts>
  <fonts count="29" x14ac:knownFonts="1">
    <font>
      <sz val="11"/>
      <color theme="1"/>
      <name val="Calibri"/>
      <family val="2"/>
      <charset val="1"/>
    </font>
    <font>
      <sz val="11"/>
      <color rgb="FFFFFFFF"/>
      <name val="Calibri"/>
      <family val="2"/>
      <charset val="1"/>
    </font>
    <font>
      <sz val="12"/>
      <color rgb="FFFFFFFF"/>
      <name val="PT Sans"/>
      <family val="2"/>
      <charset val="1"/>
    </font>
    <font>
      <sz val="16"/>
      <color rgb="FFFFFFFF"/>
      <name val="PT Sans"/>
      <family val="2"/>
      <charset val="1"/>
    </font>
    <font>
      <b/>
      <sz val="22"/>
      <color rgb="FFFFFFFF"/>
      <name val="PT Sans"/>
      <family val="2"/>
      <charset val="1"/>
    </font>
    <font>
      <b/>
      <sz val="28"/>
      <color rgb="FFFFFFFF"/>
      <name val="PT Sans"/>
      <family val="2"/>
      <charset val="1"/>
    </font>
    <font>
      <b/>
      <sz val="18"/>
      <color rgb="FFFFFFFF"/>
      <name val="PT Sans"/>
      <family val="2"/>
      <charset val="1"/>
    </font>
    <font>
      <b/>
      <sz val="12"/>
      <color rgb="FFFFFFFF"/>
      <name val="PT Sans"/>
      <family val="2"/>
      <charset val="1"/>
    </font>
    <font>
      <sz val="11"/>
      <color rgb="FFFFFFFF"/>
      <name val="PT Sans"/>
      <family val="2"/>
      <charset val="1"/>
    </font>
    <font>
      <b/>
      <sz val="13"/>
      <color rgb="FFFFFFFF"/>
      <name val="PT Sans"/>
      <family val="2"/>
      <charset val="1"/>
    </font>
    <font>
      <b/>
      <sz val="16"/>
      <color theme="1"/>
      <name val="PT Sans"/>
      <family val="2"/>
      <charset val="1"/>
    </font>
    <font>
      <b/>
      <sz val="16"/>
      <color rgb="FFFFFFFF"/>
      <name val="PT Sans"/>
      <family val="2"/>
      <charset val="1"/>
    </font>
    <font>
      <b/>
      <sz val="11"/>
      <color rgb="FFFFFFFF"/>
      <name val="Calibri"/>
      <family val="2"/>
      <charset val="1"/>
    </font>
    <font>
      <i/>
      <sz val="11"/>
      <color rgb="FF006699"/>
      <name val="PT Sans"/>
      <family val="2"/>
      <charset val="1"/>
    </font>
    <font>
      <b/>
      <sz val="16"/>
      <color theme="0"/>
      <name val="Calibri"/>
      <family val="2"/>
      <charset val="1"/>
    </font>
    <font>
      <sz val="11"/>
      <color theme="0"/>
      <name val="Calibri"/>
      <family val="2"/>
      <charset val="1"/>
    </font>
    <font>
      <b/>
      <sz val="12"/>
      <color theme="0"/>
      <name val="Calibri"/>
      <family val="2"/>
      <charset val="1"/>
    </font>
    <font>
      <b/>
      <sz val="14"/>
      <color rgb="FF006699"/>
      <name val="Calibri"/>
      <family val="2"/>
      <charset val="1"/>
    </font>
    <font>
      <b/>
      <sz val="11"/>
      <color theme="1"/>
      <name val="Calibri"/>
      <family val="2"/>
      <charset val="1"/>
    </font>
    <font>
      <b/>
      <sz val="12"/>
      <color theme="1"/>
      <name val="Calibri"/>
      <family val="2"/>
      <charset val="1"/>
    </font>
    <font>
      <sz val="12"/>
      <color theme="1"/>
      <name val="Calibri"/>
      <family val="2"/>
      <charset val="1"/>
    </font>
    <font>
      <sz val="11"/>
      <color theme="1"/>
      <name val="Calibri"/>
      <family val="2"/>
    </font>
    <font>
      <b/>
      <i/>
      <sz val="28"/>
      <color rgb="FFFF0000"/>
      <name val="PT Sans"/>
      <family val="2"/>
    </font>
    <font>
      <b/>
      <sz val="22"/>
      <color rgb="FFFFFF00"/>
      <name val="PT Sans"/>
      <family val="2"/>
    </font>
    <font>
      <b/>
      <sz val="12"/>
      <color rgb="FFFFFF00"/>
      <name val="PT Sans"/>
      <family val="2"/>
    </font>
    <font>
      <b/>
      <sz val="12"/>
      <color theme="1"/>
      <name val="Calibri"/>
      <family val="2"/>
    </font>
    <font>
      <sz val="12"/>
      <color theme="1"/>
      <name val="Calibri"/>
      <family val="2"/>
    </font>
    <font>
      <sz val="11"/>
      <color rgb="FFFFFF00"/>
      <name val="PT Sans"/>
      <family val="2"/>
      <charset val="1"/>
    </font>
    <font>
      <b/>
      <u/>
      <sz val="13"/>
      <color rgb="FFFFFF00"/>
      <name val="Calibri"/>
      <family val="2"/>
      <charset val="1"/>
    </font>
  </fonts>
  <fills count="5">
    <fill>
      <patternFill patternType="none"/>
    </fill>
    <fill>
      <patternFill patternType="gray125"/>
    </fill>
    <fill>
      <patternFill patternType="solid">
        <fgColor rgb="FFFFFFFF"/>
        <bgColor rgb="FFEEF7FB"/>
      </patternFill>
    </fill>
    <fill>
      <patternFill patternType="solid">
        <fgColor rgb="FF006699"/>
        <bgColor rgb="FF008080"/>
      </patternFill>
    </fill>
    <fill>
      <patternFill patternType="solid">
        <fgColor rgb="FFEEF7FB"/>
        <bgColor rgb="FFFFFFFF"/>
      </patternFill>
    </fill>
  </fills>
  <borders count="3">
    <border>
      <left/>
      <right/>
      <top/>
      <bottom/>
      <diagonal/>
    </border>
    <border>
      <left/>
      <right/>
      <top/>
      <bottom style="thin">
        <color rgb="FF006699"/>
      </bottom>
      <diagonal/>
    </border>
    <border>
      <left style="thin">
        <color rgb="FF006699"/>
      </left>
      <right style="thin">
        <color rgb="FF006699"/>
      </right>
      <top style="thin">
        <color rgb="FF006699"/>
      </top>
      <bottom style="thin">
        <color rgb="FF006699"/>
      </bottom>
      <diagonal/>
    </border>
  </borders>
  <cellStyleXfs count="1">
    <xf numFmtId="0" fontId="0" fillId="0" borderId="0"/>
  </cellStyleXfs>
  <cellXfs count="68">
    <xf numFmtId="0" fontId="0" fillId="0" borderId="0" xfId="0"/>
    <xf numFmtId="0" fontId="18" fillId="4" borderId="0" xfId="0" applyFont="1" applyFill="1" applyAlignment="1">
      <alignment horizontal="center"/>
    </xf>
    <xf numFmtId="0" fontId="1" fillId="0" borderId="0" xfId="0" applyFont="1"/>
    <xf numFmtId="0" fontId="2" fillId="2" borderId="0" xfId="0" applyFont="1" applyFill="1" applyAlignment="1">
      <alignment horizontal="left" vertical="center" wrapText="1"/>
    </xf>
    <xf numFmtId="0" fontId="1" fillId="2" borderId="0" xfId="0" applyFont="1" applyFill="1"/>
    <xf numFmtId="0" fontId="0" fillId="2" borderId="0" xfId="0" applyFill="1"/>
    <xf numFmtId="0" fontId="3" fillId="3" borderId="0" xfId="0" applyFont="1" applyFill="1" applyAlignment="1">
      <alignment horizontal="left" indent="3"/>
    </xf>
    <xf numFmtId="0" fontId="1" fillId="3" borderId="0" xfId="0" applyFont="1" applyFill="1"/>
    <xf numFmtId="0" fontId="0" fillId="3" borderId="0" xfId="0" applyFill="1"/>
    <xf numFmtId="0" fontId="4" fillId="3" borderId="0" xfId="0" applyFont="1" applyFill="1" applyAlignment="1">
      <alignment horizontal="left" vertical="center" indent="4"/>
    </xf>
    <xf numFmtId="0" fontId="6" fillId="3" borderId="0" xfId="0" applyFont="1" applyFill="1" applyAlignment="1">
      <alignment horizontal="left"/>
    </xf>
    <xf numFmtId="0" fontId="7" fillId="3" borderId="0" xfId="0" applyFont="1" applyFill="1" applyAlignment="1">
      <alignment horizontal="left" indent="4"/>
    </xf>
    <xf numFmtId="0" fontId="8" fillId="3" borderId="0" xfId="0" applyFont="1" applyFill="1" applyAlignment="1">
      <alignment horizontal="left"/>
    </xf>
    <xf numFmtId="0" fontId="9" fillId="3" borderId="0" xfId="0" applyFont="1" applyFill="1" applyAlignment="1">
      <alignment horizontal="left" indent="4"/>
    </xf>
    <xf numFmtId="0" fontId="8" fillId="3" borderId="0" xfId="0" applyFont="1" applyFill="1" applyAlignment="1">
      <alignment horizontal="left" indent="5"/>
    </xf>
    <xf numFmtId="0" fontId="7" fillId="3" borderId="0" xfId="0" applyFont="1" applyFill="1" applyAlignment="1">
      <alignment horizontal="left" vertical="center" indent="4"/>
    </xf>
    <xf numFmtId="0" fontId="1" fillId="3" borderId="0" xfId="0" applyFont="1" applyFill="1" applyAlignment="1">
      <alignment horizontal="left" vertical="center" indent="4"/>
    </xf>
    <xf numFmtId="0" fontId="0" fillId="3" borderId="0" xfId="0" applyFill="1" applyAlignment="1">
      <alignment horizontal="left" vertical="center" indent="4"/>
    </xf>
    <xf numFmtId="0" fontId="8" fillId="3" borderId="0" xfId="0" applyFont="1" applyFill="1" applyAlignment="1">
      <alignment horizontal="left" vertical="top" indent="5"/>
    </xf>
    <xf numFmtId="0" fontId="8" fillId="3" borderId="0" xfId="0" applyFont="1" applyFill="1" applyAlignment="1">
      <alignment horizontal="left" vertical="top" wrapText="1"/>
    </xf>
    <xf numFmtId="0" fontId="0" fillId="3" borderId="0" xfId="0" applyFill="1" applyAlignment="1">
      <alignment vertical="top"/>
    </xf>
    <xf numFmtId="0" fontId="0" fillId="0" borderId="0" xfId="0" applyAlignment="1">
      <alignment vertical="top"/>
    </xf>
    <xf numFmtId="0" fontId="8" fillId="3" borderId="0" xfId="0" applyFont="1" applyFill="1" applyAlignment="1">
      <alignment horizontal="right" indent="5"/>
    </xf>
    <xf numFmtId="0" fontId="8" fillId="3" borderId="0" xfId="0" applyFont="1" applyFill="1" applyAlignment="1">
      <alignment horizontal="left" vertical="center" wrapText="1"/>
    </xf>
    <xf numFmtId="0" fontId="10" fillId="2" borderId="0" xfId="0" applyFont="1" applyFill="1" applyAlignment="1">
      <alignment horizontal="left" vertical="center" indent="4"/>
    </xf>
    <xf numFmtId="0" fontId="11" fillId="3" borderId="0" xfId="0" applyFont="1" applyFill="1" applyAlignment="1">
      <alignment horizontal="left" vertical="center"/>
    </xf>
    <xf numFmtId="0" fontId="13" fillId="2" borderId="1" xfId="0" applyFont="1" applyFill="1" applyBorder="1" applyAlignment="1">
      <alignment horizontal="right" vertical="center"/>
    </xf>
    <xf numFmtId="0" fontId="0" fillId="3" borderId="1" xfId="0" applyFill="1" applyBorder="1"/>
    <xf numFmtId="0" fontId="12" fillId="3" borderId="1" xfId="0" applyFont="1" applyFill="1" applyBorder="1" applyAlignment="1">
      <alignment horizontal="right"/>
    </xf>
    <xf numFmtId="0" fontId="1" fillId="3" borderId="1" xfId="0" applyFont="1" applyFill="1" applyBorder="1" applyAlignment="1">
      <alignment horizontal="left" indent="1"/>
    </xf>
    <xf numFmtId="0" fontId="1" fillId="3" borderId="1" xfId="0" applyFont="1" applyFill="1" applyBorder="1"/>
    <xf numFmtId="0" fontId="14" fillId="2" borderId="0" xfId="0" applyFont="1" applyFill="1" applyAlignment="1">
      <alignment horizontal="left" vertical="center"/>
    </xf>
    <xf numFmtId="0" fontId="15" fillId="2" borderId="0" xfId="0" applyFont="1" applyFill="1"/>
    <xf numFmtId="0" fontId="16" fillId="3" borderId="0" xfId="0" applyFont="1" applyFill="1" applyAlignment="1">
      <alignment horizontal="left" vertical="center" indent="1"/>
    </xf>
    <xf numFmtId="0" fontId="14" fillId="0" borderId="0" xfId="0" applyFont="1" applyAlignment="1">
      <alignment horizontal="center"/>
    </xf>
    <xf numFmtId="0" fontId="16" fillId="0" borderId="0" xfId="0" applyFont="1" applyAlignment="1">
      <alignment vertical="center" wrapText="1" readingOrder="1"/>
    </xf>
    <xf numFmtId="0" fontId="0" fillId="0" borderId="0" xfId="0" applyAlignment="1">
      <alignment horizontal="center"/>
    </xf>
    <xf numFmtId="0" fontId="0" fillId="4" borderId="0" xfId="0" applyFill="1" applyAlignment="1">
      <alignment horizontal="center"/>
    </xf>
    <xf numFmtId="0" fontId="0" fillId="2" borderId="0" xfId="0" applyFill="1" applyAlignment="1">
      <alignment horizontal="right" indent="1"/>
    </xf>
    <xf numFmtId="0" fontId="19" fillId="0" borderId="0" xfId="0" applyFont="1" applyAlignment="1">
      <alignment horizontal="left" vertical="center" indent="1"/>
    </xf>
    <xf numFmtId="3" fontId="18" fillId="0" borderId="0" xfId="0" applyNumberFormat="1" applyFont="1" applyAlignment="1">
      <alignment horizontal="right" vertical="center" wrapText="1" readingOrder="1"/>
    </xf>
    <xf numFmtId="165" fontId="0" fillId="0" borderId="0" xfId="0" applyNumberFormat="1" applyAlignment="1">
      <alignment horizontal="right" vertical="center" indent="1"/>
    </xf>
    <xf numFmtId="165" fontId="18" fillId="4" borderId="0" xfId="0" applyNumberFormat="1" applyFont="1" applyFill="1" applyAlignment="1">
      <alignment horizontal="right" vertical="center" indent="1"/>
    </xf>
    <xf numFmtId="165" fontId="0" fillId="4" borderId="0" xfId="0" applyNumberFormat="1" applyFill="1" applyAlignment="1">
      <alignment horizontal="right" vertical="center" indent="1"/>
    </xf>
    <xf numFmtId="0" fontId="0" fillId="0" borderId="0" xfId="0" applyAlignment="1">
      <alignment vertical="center"/>
    </xf>
    <xf numFmtId="165" fontId="0" fillId="2" borderId="0" xfId="0" applyNumberFormat="1" applyFill="1" applyAlignment="1">
      <alignment horizontal="right" vertical="center" indent="1"/>
    </xf>
    <xf numFmtId="0" fontId="18" fillId="0" borderId="0" xfId="0" applyFont="1" applyAlignment="1">
      <alignment vertical="center"/>
    </xf>
    <xf numFmtId="0" fontId="20" fillId="0" borderId="0" xfId="0" applyFont="1" applyAlignment="1">
      <alignment horizontal="left" indent="2"/>
    </xf>
    <xf numFmtId="3" fontId="21" fillId="0" borderId="0" xfId="0" applyNumberFormat="1" applyFont="1" applyAlignment="1">
      <alignment horizontal="right" wrapText="1" readingOrder="1"/>
    </xf>
    <xf numFmtId="165" fontId="0" fillId="0" borderId="0" xfId="0" applyNumberFormat="1" applyAlignment="1">
      <alignment horizontal="right" indent="1"/>
    </xf>
    <xf numFmtId="165" fontId="18" fillId="4" borderId="0" xfId="0" applyNumberFormat="1" applyFont="1" applyFill="1" applyAlignment="1">
      <alignment horizontal="right" indent="1"/>
    </xf>
    <xf numFmtId="165" fontId="0" fillId="4" borderId="0" xfId="0" applyNumberFormat="1" applyFill="1" applyAlignment="1">
      <alignment horizontal="right" indent="1"/>
    </xf>
    <xf numFmtId="165" fontId="0" fillId="2" borderId="0" xfId="0" applyNumberFormat="1" applyFill="1" applyAlignment="1">
      <alignment horizontal="right" indent="1"/>
    </xf>
    <xf numFmtId="0" fontId="25" fillId="0" borderId="0" xfId="0" applyFont="1" applyAlignment="1">
      <alignment horizontal="left" indent="2"/>
    </xf>
    <xf numFmtId="0" fontId="20" fillId="0" borderId="0" xfId="0" applyFont="1" applyAlignment="1">
      <alignment horizontal="left" indent="3"/>
    </xf>
    <xf numFmtId="0" fontId="26" fillId="0" borderId="0" xfId="0" applyFont="1" applyAlignment="1">
      <alignment horizontal="left" indent="3"/>
    </xf>
    <xf numFmtId="0" fontId="20" fillId="0" borderId="0" xfId="0" applyFont="1" applyAlignment="1">
      <alignment horizontal="left" indent="4"/>
    </xf>
    <xf numFmtId="0" fontId="10" fillId="2" borderId="0" xfId="0" applyFont="1" applyFill="1" applyAlignment="1">
      <alignment horizontal="left" vertical="center"/>
    </xf>
    <xf numFmtId="0" fontId="0" fillId="3" borderId="0" xfId="0" applyFill="1" applyAlignment="1">
      <alignment horizontal="left" vertical="center"/>
    </xf>
    <xf numFmtId="0" fontId="12" fillId="3" borderId="0" xfId="0" applyFont="1" applyFill="1" applyAlignment="1">
      <alignment horizontal="left" vertical="center"/>
    </xf>
    <xf numFmtId="0" fontId="1" fillId="3" borderId="0" xfId="0" applyFont="1" applyFill="1" applyAlignment="1">
      <alignment horizontal="left" vertical="center"/>
    </xf>
    <xf numFmtId="0" fontId="0" fillId="3" borderId="0" xfId="0" applyFill="1" applyAlignment="1">
      <alignment vertical="center"/>
    </xf>
    <xf numFmtId="0" fontId="12" fillId="3" borderId="0" xfId="0" applyFont="1" applyFill="1" applyAlignment="1">
      <alignment horizontal="right" vertical="center"/>
    </xf>
    <xf numFmtId="0" fontId="1" fillId="3" borderId="0" xfId="0" applyFont="1" applyFill="1" applyAlignment="1">
      <alignment vertical="center"/>
    </xf>
    <xf numFmtId="164" fontId="27" fillId="3" borderId="0" xfId="0" applyNumberFormat="1" applyFont="1" applyFill="1" applyAlignment="1">
      <alignment horizontal="left"/>
    </xf>
    <xf numFmtId="0" fontId="28" fillId="3" borderId="0" xfId="0" applyFont="1" applyFill="1"/>
    <xf numFmtId="0" fontId="17" fillId="2" borderId="2" xfId="0" applyFont="1" applyFill="1" applyBorder="1" applyAlignment="1">
      <alignment horizontal="center" vertical="center"/>
    </xf>
    <xf numFmtId="0" fontId="18" fillId="4" borderId="0" xfId="0" applyFont="1" applyFill="1" applyAlignment="1">
      <alignment horizontal="center"/>
    </xf>
  </cellXfs>
  <cellStyles count="1">
    <cellStyle name="Normal" xfId="0" builtinId="0"/>
  </cellStyles>
  <dxfs count="0"/>
  <tableStyles count="0" defaultTableStyle="TableStyleMedium2" defaultPivotStyle="PivotStyleLight16"/>
  <colors>
    <indexedColors>
      <rgbColor rgb="FF000000"/>
      <rgbColor rgb="FFFFFFFF"/>
      <rgbColor rgb="FFFF0000"/>
      <rgbColor rgb="FF00FF00"/>
      <rgbColor rgb="FF0000FF"/>
      <rgbColor rgb="FFFFFF00"/>
      <rgbColor rgb="FFFF00FF"/>
      <rgbColor rgb="FF00FFFF"/>
      <rgbColor rgb="FF800000"/>
      <rgbColor rgb="FF008000"/>
      <rgbColor rgb="FF000080"/>
      <rgbColor rgb="FF808000"/>
      <rgbColor rgb="FF800080"/>
      <rgbColor rgb="FF008080"/>
      <rgbColor rgb="FFC0C0C0"/>
      <rgbColor rgb="FF808080"/>
      <rgbColor rgb="FF9999FF"/>
      <rgbColor rgb="FF993366"/>
      <rgbColor rgb="FFEEF7FB"/>
      <rgbColor rgb="FFCCFFFF"/>
      <rgbColor rgb="FF660066"/>
      <rgbColor rgb="FFFF8080"/>
      <rgbColor rgb="FF006699"/>
      <rgbColor rgb="FFCCCCFF"/>
      <rgbColor rgb="FF000080"/>
      <rgbColor rgb="FFFF00FF"/>
      <rgbColor rgb="FFFFFF00"/>
      <rgbColor rgb="FF00FFFF"/>
      <rgbColor rgb="FF800080"/>
      <rgbColor rgb="FF800000"/>
      <rgbColor rgb="FF008080"/>
      <rgbColor rgb="FF0000FF"/>
      <rgbColor rgb="FF00CCFF"/>
      <rgbColor rgb="FFCCFFFF"/>
      <rgbColor rgb="FFCCFFCC"/>
      <rgbColor rgb="FFFFFF99"/>
      <rgbColor rgb="FF99CCFF"/>
      <rgbColor rgb="FFFF99CC"/>
      <rgbColor rgb="FFCC99FF"/>
      <rgbColor rgb="FFFFCC99"/>
      <rgbColor rgb="FF3366FF"/>
      <rgbColor rgb="FF33CCCC"/>
      <rgbColor rgb="FF99CC00"/>
      <rgbColor rgb="FFFFCC00"/>
      <rgbColor rgb="FFFF9900"/>
      <rgbColor rgb="FFFF6600"/>
      <rgbColor rgb="FF666699"/>
      <rgbColor rgb="FF969696"/>
      <rgbColor rgb="FF003366"/>
      <rgbColor rgb="FF339966"/>
      <rgbColor rgb="FF003300"/>
      <rgbColor rgb="FF333300"/>
      <rgbColor rgb="FF993300"/>
      <rgbColor rgb="FF993366"/>
      <rgbColor rgb="FF333399"/>
      <rgbColor rgb="FF333333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63" Type="http://schemas.openxmlformats.org/officeDocument/2006/relationships/styles" Target="styles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61" Type="http://schemas.openxmlformats.org/officeDocument/2006/relationships/worksheet" Target="worksheets/sheet61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3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worksheet" Target="worksheets/sheet60.xml"/><Relationship Id="rId65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6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</xdr:col>
      <xdr:colOff>1851590</xdr:colOff>
      <xdr:row>1</xdr:row>
      <xdr:rowOff>20960</xdr:rowOff>
    </xdr:to>
    <xdr:pic>
      <xdr:nvPicPr>
        <xdr:cNvPr id="2" name="Imag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0"/>
          <a:ext cx="4731840" cy="10206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46600"/>
          <a:ext cx="3178080" cy="68544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90E9C09-4AE7-4097-8A36-19076AA2A1DE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B1BFE06F-89F9-4B8F-A0E0-4E6DF7A7E715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2FE6ED62-67BE-4332-B9C4-2F65150330F6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811F42E-19DE-496D-8E66-A4EB9E9A845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60409DC9-A250-4EA0-8A6F-AEC79402217B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8947CC5E-F57F-46B3-9DC1-7E7DF9EFF3C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483C2557-9E26-4AD7-9240-D8313FFC0A9B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8A721D8C-DFA6-4CD5-963C-E0E0461EBC8C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D83069E8-E6F3-4809-9DCF-54AADCEB9309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807E69DE-710C-40F1-A3AF-6A4DDB64A3F3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BBBAD044-BCEC-4762-B78C-238CDD8A2733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4C9B8377-179A-403C-A249-51ADC5E302B9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89544B29-A2FE-4244-AADA-3DEEA620A96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2F0D6D53-55E8-415F-8A20-68DAD147F449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A39B65A7-3E7D-4FC4-810A-C805C4451ADB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98DD827B-B2BC-4666-B645-FDE68E5F981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B122C09F-C146-47B5-8D9C-E0F4B91C530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A87CCC3F-C4F7-4796-8053-81DF4BEF7A6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4F21ECCD-E1E2-470F-904C-A9C81BF997B5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DF56D601-E46D-4BEB-8D55-AB83D9E9B479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C39D710A-6E90-4265-8660-596DEC2FA2CF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7F40981-1B31-4BA3-B128-6ED66EE62DFF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26CEEB7C-056C-4DC8-BD32-AF067437085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A10B637-0439-471D-83D8-6AE52B16DFBE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BE08334B-D735-45E2-9B4B-E744EA12C695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5244E414-8360-4E09-B2D9-223E1844B612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C2855801-54A3-4601-99E1-21F25FCE78C2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E12216B7-97DF-41F5-A2A3-D600A541E46D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52E4D6DC-2881-4BC0-8A3C-3BCCD44AEE33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AAA70B89-5DAF-40CD-A8FA-BBBABDE3E70D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2C4F53FD-51DC-4E63-95A9-61286DF402A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ADD63CA-12BD-4886-AF45-3662FF44AB7C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90DAA7EF-5713-45A2-A3F6-8FD0463A863F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9753DA9-CAAB-4802-BC58-10A7EA5656CD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5377C46-EF89-4B8F-94F2-DF4B9F6D6A0A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9CBF6408-5282-41A5-8765-25BC94DBE1B1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16389970-92F3-4995-9A9D-A024EDDB839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EEC2808-AD2C-4601-8018-7B82391E7304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8C8A6956-6595-46F5-8F5C-3E6EEB8C5ED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B99CDF85-71D4-4A92-B8B5-E5DF1A22CA0F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05E25FB-A9C6-4DB1-A737-B4C31E3D0C29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324E8E9F-8994-4D61-9988-6B9E81C4CEB7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2D3D371-92BE-43B4-A9A3-A4C1A377B747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4586AC32-6511-4815-A99E-774246B2539D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075E8507-760F-42E3-96E0-F39C0680282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31883F49-D5F4-4B2F-97DC-F5FC9D14DEF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CB0C834-E95D-485E-B2C7-0A7644EBA3D7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938092F4-ADAF-4BC3-A9CF-777A79FFE72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CFDA77AB-A387-4039-AF1C-A60160F276F8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1910" cy="69750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3B26B421-D056-445E-A9D1-59DF5121ABDC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5876028E-5BA8-4E68-9143-51D27EEA5FED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58870</xdr:colOff>
      <xdr:row>3</xdr:row>
      <xdr:rowOff>58910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713B8C71-D695-4E78-ACC3-935D1EB9DD65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7574593E-C240-494C-8A65-64A15B44545B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6830" cy="69242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7EBD09C2-F985-4B19-BDE9-E9EAE202D0E4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CB990B34-016F-4D45-A75B-3409FF02765A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62680</xdr:colOff>
      <xdr:row>3</xdr:row>
      <xdr:rowOff>62720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FD318ED5-B945-4122-A362-06D160B12953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61410</xdr:colOff>
      <xdr:row>3</xdr:row>
      <xdr:rowOff>61450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553548A9-851D-4A3D-BD07-A165E6DD9F75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8100" cy="69369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60140</xdr:colOff>
      <xdr:row>3</xdr:row>
      <xdr:rowOff>60180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EE9441DE-CED0-436D-8F6B-7FCE5571F9C0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89370" cy="69496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246600</xdr:rowOff>
    </xdr:from>
    <xdr:to>
      <xdr:col>1</xdr:col>
      <xdr:colOff>63950</xdr:colOff>
      <xdr:row>3</xdr:row>
      <xdr:rowOff>63990</xdr:rowOff>
    </xdr:to>
    <xdr:pic>
      <xdr:nvPicPr>
        <xdr:cNvPr id="2" name="Image 2">
          <a:extLst>
            <a:ext uri="{FF2B5EF4-FFF2-40B4-BE49-F238E27FC236}">
              <a16:creationId xmlns:a16="http://schemas.microsoft.com/office/drawing/2014/main" id="{3DEF518E-CED9-4175-BEFF-E9341754987A}"/>
            </a:ext>
          </a:extLst>
        </xdr:cNvPr>
        <xdr:cNvPicPr/>
      </xdr:nvPicPr>
      <xdr:blipFill>
        <a:blip xmlns:r="http://schemas.openxmlformats.org/officeDocument/2006/relationships" r:embed="rId1"/>
        <a:stretch/>
      </xdr:blipFill>
      <xdr:spPr>
        <a:xfrm>
          <a:off x="0" y="250410"/>
          <a:ext cx="2790640" cy="696230"/>
        </a:xfrm>
        <a:prstGeom prst="rect">
          <a:avLst/>
        </a:prstGeom>
        <a:noFill/>
        <a:ln w="0"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7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9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AD1048576"/>
  <sheetViews>
    <sheetView tabSelected="1" zoomScale="85" zoomScaleNormal="85" workbookViewId="0"/>
  </sheetViews>
  <sheetFormatPr defaultColWidth="9.08984375" defaultRowHeight="14.25" customHeight="1" x14ac:dyDescent="0.35"/>
  <cols>
    <col min="1" max="1" width="35.90625" style="2" customWidth="1"/>
    <col min="2" max="2" width="113.90625" style="2" customWidth="1"/>
  </cols>
  <sheetData>
    <row r="1" spans="1:30" ht="79.5" customHeight="1" x14ac:dyDescent="0.35">
      <c r="A1" s="3"/>
      <c r="B1" s="4"/>
      <c r="C1" s="5"/>
      <c r="D1" s="5"/>
      <c r="E1" s="5"/>
      <c r="F1" s="5"/>
      <c r="G1" s="5"/>
      <c r="H1" s="5"/>
      <c r="I1" s="5"/>
      <c r="J1" s="5"/>
      <c r="K1" s="5"/>
      <c r="L1" s="5"/>
      <c r="M1" s="5"/>
      <c r="N1" s="5"/>
      <c r="O1" s="5"/>
      <c r="P1" s="5"/>
      <c r="Q1" s="5"/>
      <c r="R1" s="5"/>
      <c r="S1" s="5"/>
      <c r="T1" s="5"/>
      <c r="U1" s="5"/>
      <c r="V1" s="5"/>
      <c r="W1" s="5"/>
      <c r="X1" s="5"/>
      <c r="Y1" s="5"/>
      <c r="Z1" s="5"/>
      <c r="AA1" s="5"/>
      <c r="AB1" s="5"/>
      <c r="AC1" s="5"/>
      <c r="AD1" s="5"/>
    </row>
    <row r="2" spans="1:30" ht="34.5" customHeight="1" x14ac:dyDescent="0.55000000000000004">
      <c r="A2" s="6" t="s">
        <v>0</v>
      </c>
      <c r="B2" s="7"/>
      <c r="C2" s="8"/>
      <c r="D2" s="8"/>
      <c r="E2" s="8"/>
      <c r="F2" s="8"/>
      <c r="G2" s="8"/>
      <c r="H2" s="8"/>
      <c r="I2" s="8"/>
      <c r="J2" s="8"/>
      <c r="K2" s="8"/>
      <c r="L2" s="8"/>
      <c r="M2" s="8"/>
      <c r="N2" s="8"/>
      <c r="O2" s="8"/>
      <c r="P2" s="8"/>
      <c r="Q2" s="8"/>
      <c r="R2" s="8"/>
      <c r="S2" s="8"/>
      <c r="T2" s="8"/>
      <c r="U2" s="8"/>
      <c r="V2" s="8"/>
      <c r="W2" s="8"/>
      <c r="X2" s="8"/>
      <c r="Y2" s="8"/>
      <c r="Z2" s="8"/>
      <c r="AA2" s="8"/>
      <c r="AB2" s="8"/>
      <c r="AC2" s="8"/>
      <c r="AD2" s="8"/>
    </row>
    <row r="3" spans="1:30" ht="44.75" customHeight="1" x14ac:dyDescent="0.6">
      <c r="A3" s="9" t="s">
        <v>150</v>
      </c>
      <c r="B3" s="10"/>
      <c r="C3" s="8"/>
      <c r="D3" s="8"/>
      <c r="E3" s="8"/>
      <c r="F3" s="8"/>
      <c r="G3" s="8"/>
      <c r="H3" s="8"/>
      <c r="I3" s="8"/>
      <c r="J3" s="8"/>
      <c r="K3" s="8"/>
      <c r="L3" s="8"/>
      <c r="M3" s="8"/>
      <c r="N3" s="8"/>
      <c r="O3" s="8"/>
      <c r="P3" s="8"/>
      <c r="Q3" s="8"/>
      <c r="R3" s="8"/>
      <c r="S3" s="8"/>
      <c r="T3" s="8"/>
      <c r="U3" s="8"/>
      <c r="V3" s="8"/>
      <c r="W3" s="8"/>
      <c r="X3" s="8"/>
      <c r="Y3" s="8"/>
      <c r="Z3" s="8"/>
      <c r="AA3" s="8"/>
      <c r="AB3" s="8"/>
      <c r="AC3" s="8"/>
      <c r="AD3" s="8"/>
    </row>
    <row r="4" spans="1:30" ht="39.75" customHeight="1" x14ac:dyDescent="0.4">
      <c r="A4" s="11" t="s">
        <v>1</v>
      </c>
      <c r="B4" s="64">
        <v>46171</v>
      </c>
      <c r="C4" s="8"/>
      <c r="D4" s="8"/>
      <c r="E4" s="8"/>
      <c r="F4" s="8"/>
      <c r="G4" s="8"/>
      <c r="H4" s="8"/>
      <c r="I4" s="8"/>
      <c r="J4" s="8"/>
      <c r="K4" s="8"/>
      <c r="L4" s="8"/>
      <c r="M4" s="8"/>
      <c r="N4" s="8"/>
      <c r="O4" s="8"/>
      <c r="P4" s="8"/>
      <c r="Q4" s="8"/>
      <c r="R4" s="8"/>
      <c r="S4" s="8"/>
      <c r="T4" s="8"/>
      <c r="U4" s="8"/>
      <c r="V4" s="8"/>
      <c r="W4" s="8"/>
      <c r="X4" s="8"/>
      <c r="Y4" s="8"/>
      <c r="Z4" s="8"/>
      <c r="AA4" s="8"/>
      <c r="AB4" s="8"/>
      <c r="AC4" s="8"/>
      <c r="AD4" s="8"/>
    </row>
    <row r="5" spans="1:30" ht="24.75" customHeight="1" x14ac:dyDescent="0.4">
      <c r="A5" s="11" t="s">
        <v>2</v>
      </c>
      <c r="B5" s="12" t="s">
        <v>3</v>
      </c>
      <c r="C5" s="8"/>
      <c r="D5" s="8"/>
      <c r="E5" s="8"/>
      <c r="F5" s="8"/>
      <c r="G5" s="8"/>
      <c r="H5" s="8"/>
      <c r="I5" s="8"/>
      <c r="J5" s="8"/>
      <c r="K5" s="8"/>
      <c r="L5" s="8"/>
      <c r="M5" s="8"/>
      <c r="N5" s="8"/>
      <c r="O5" s="8"/>
      <c r="P5" s="8"/>
      <c r="Q5" s="8"/>
      <c r="R5" s="8"/>
      <c r="S5" s="8"/>
      <c r="T5" s="8"/>
      <c r="U5" s="8"/>
      <c r="V5" s="8"/>
      <c r="W5" s="8"/>
      <c r="X5" s="8"/>
      <c r="Y5" s="8"/>
      <c r="Z5" s="8"/>
      <c r="AA5" s="8"/>
      <c r="AB5" s="8"/>
      <c r="AC5" s="8"/>
      <c r="AD5" s="8"/>
    </row>
    <row r="6" spans="1:30" ht="24.75" customHeight="1" x14ac:dyDescent="0.4">
      <c r="A6" s="11" t="s">
        <v>4</v>
      </c>
      <c r="B6" s="12" t="s">
        <v>5</v>
      </c>
      <c r="C6" s="8"/>
      <c r="D6" s="8"/>
      <c r="E6" s="8"/>
      <c r="F6" s="8"/>
      <c r="G6" s="8"/>
      <c r="H6" s="8"/>
      <c r="I6" s="8"/>
      <c r="J6" s="8"/>
      <c r="K6" s="8"/>
      <c r="L6" s="8"/>
      <c r="M6" s="8"/>
      <c r="N6" s="8"/>
      <c r="O6" s="8"/>
      <c r="P6" s="8"/>
      <c r="Q6" s="8"/>
      <c r="R6" s="8"/>
      <c r="S6" s="8"/>
      <c r="T6" s="8"/>
      <c r="U6" s="8"/>
      <c r="V6" s="8"/>
      <c r="W6" s="8"/>
      <c r="X6" s="8"/>
      <c r="Y6" s="8"/>
      <c r="Z6" s="8"/>
      <c r="AA6" s="8"/>
      <c r="AB6" s="8"/>
      <c r="AC6" s="8"/>
      <c r="AD6" s="8"/>
    </row>
    <row r="7" spans="1:30" ht="24.75" customHeight="1" x14ac:dyDescent="0.4">
      <c r="A7" s="11" t="s">
        <v>6</v>
      </c>
      <c r="B7" s="12">
        <v>2025</v>
      </c>
      <c r="C7" s="8"/>
      <c r="D7" s="8"/>
      <c r="E7" s="8"/>
      <c r="F7" s="8"/>
      <c r="G7" s="8"/>
      <c r="H7" s="8"/>
      <c r="I7" s="8"/>
      <c r="J7" s="8"/>
      <c r="K7" s="8"/>
      <c r="L7" s="8"/>
      <c r="M7" s="8"/>
      <c r="N7" s="8"/>
      <c r="O7" s="8"/>
      <c r="P7" s="8"/>
      <c r="Q7" s="8"/>
      <c r="R7" s="8"/>
      <c r="S7" s="8"/>
      <c r="T7" s="8"/>
      <c r="U7" s="8"/>
      <c r="V7" s="8"/>
      <c r="W7" s="8"/>
      <c r="X7" s="8"/>
      <c r="Y7" s="8"/>
      <c r="Z7" s="8"/>
      <c r="AA7" s="8"/>
      <c r="AB7" s="8"/>
      <c r="AC7" s="8"/>
      <c r="AD7" s="8"/>
    </row>
    <row r="8" spans="1:30" ht="30" customHeight="1" x14ac:dyDescent="0.4">
      <c r="A8" s="13" t="s">
        <v>7</v>
      </c>
      <c r="B8" s="65" t="s">
        <v>160</v>
      </c>
      <c r="C8" s="8"/>
      <c r="D8" s="8"/>
      <c r="E8" s="8"/>
      <c r="F8" s="8"/>
      <c r="G8" s="8"/>
      <c r="H8" s="8"/>
      <c r="I8" s="8"/>
      <c r="J8" s="8"/>
      <c r="K8" s="8"/>
      <c r="L8" s="8"/>
      <c r="M8" s="8"/>
      <c r="N8" s="8"/>
      <c r="O8" s="8"/>
      <c r="P8" s="8"/>
      <c r="Q8" s="8"/>
      <c r="R8" s="8"/>
      <c r="S8" s="8"/>
      <c r="T8" s="8"/>
      <c r="U8" s="8"/>
      <c r="V8" s="8"/>
      <c r="W8" s="8"/>
      <c r="X8" s="8"/>
      <c r="Y8" s="8"/>
      <c r="Z8" s="8"/>
      <c r="AA8" s="8"/>
      <c r="AB8" s="8"/>
      <c r="AC8" s="8"/>
      <c r="AD8" s="8"/>
    </row>
    <row r="9" spans="1:30" ht="24.75" customHeight="1" x14ac:dyDescent="0.4">
      <c r="A9" s="11" t="s">
        <v>8</v>
      </c>
      <c r="B9" s="7"/>
      <c r="C9" s="8"/>
      <c r="D9" s="8"/>
      <c r="E9" s="8"/>
      <c r="F9" s="8"/>
      <c r="G9" s="8"/>
      <c r="H9" s="8"/>
      <c r="I9" s="8"/>
      <c r="J9" s="8"/>
      <c r="K9" s="8"/>
      <c r="L9" s="8"/>
      <c r="M9" s="8"/>
      <c r="N9" s="8"/>
      <c r="O9" s="8"/>
      <c r="P9" s="8"/>
      <c r="Q9" s="8"/>
      <c r="R9" s="8"/>
      <c r="S9" s="8"/>
      <c r="T9" s="8"/>
      <c r="U9" s="8"/>
      <c r="V9" s="8"/>
      <c r="W9" s="8"/>
      <c r="X9" s="8"/>
      <c r="Y9" s="8"/>
      <c r="Z9" s="8"/>
      <c r="AA9" s="8"/>
      <c r="AB9" s="8"/>
      <c r="AC9" s="8"/>
      <c r="AD9" s="8"/>
    </row>
    <row r="10" spans="1:30" ht="19.5" customHeight="1" x14ac:dyDescent="0.35">
      <c r="A10" s="14" t="s">
        <v>9</v>
      </c>
      <c r="B10" s="12" t="s">
        <v>10</v>
      </c>
      <c r="C10" s="8"/>
      <c r="D10" s="8"/>
      <c r="E10" s="8"/>
      <c r="F10" s="8"/>
      <c r="G10" s="8"/>
      <c r="H10" s="8"/>
      <c r="I10" s="8"/>
      <c r="J10" s="8"/>
      <c r="K10" s="8"/>
      <c r="L10" s="8"/>
      <c r="M10" s="8"/>
      <c r="N10" s="8"/>
      <c r="O10" s="8"/>
      <c r="P10" s="8"/>
      <c r="Q10" s="8"/>
      <c r="R10" s="8"/>
      <c r="S10" s="8"/>
      <c r="T10" s="8"/>
      <c r="U10" s="8"/>
      <c r="V10" s="8"/>
      <c r="W10" s="8"/>
      <c r="X10" s="8"/>
      <c r="Y10" s="8"/>
      <c r="Z10" s="8"/>
      <c r="AA10" s="8"/>
      <c r="AB10" s="8"/>
      <c r="AC10" s="8"/>
      <c r="AD10" s="8"/>
    </row>
    <row r="11" spans="1:30" ht="19.5" customHeight="1" x14ac:dyDescent="0.35">
      <c r="A11" s="14" t="s">
        <v>11</v>
      </c>
      <c r="B11" s="12" t="s">
        <v>12</v>
      </c>
      <c r="C11" s="8"/>
      <c r="D11" s="8"/>
      <c r="E11" s="8"/>
      <c r="F11" s="8"/>
      <c r="G11" s="8"/>
      <c r="H11" s="8"/>
      <c r="I11" s="8"/>
      <c r="J11" s="8"/>
      <c r="K11" s="8"/>
      <c r="L11" s="8"/>
      <c r="M11" s="8"/>
      <c r="N11" s="8"/>
      <c r="O11" s="8"/>
      <c r="P11" s="8"/>
      <c r="Q11" s="8"/>
      <c r="R11" s="8"/>
      <c r="S11" s="8"/>
      <c r="T11" s="8"/>
      <c r="U11" s="8"/>
      <c r="V11" s="8"/>
      <c r="W11" s="8"/>
      <c r="X11" s="8"/>
      <c r="Y11" s="8"/>
      <c r="Z11" s="8"/>
      <c r="AA11" s="8"/>
      <c r="AB11" s="8"/>
      <c r="AC11" s="8"/>
      <c r="AD11" s="8"/>
    </row>
    <row r="12" spans="1:30" ht="19.5" customHeight="1" x14ac:dyDescent="0.35">
      <c r="A12" s="14" t="s">
        <v>13</v>
      </c>
      <c r="B12" s="12" t="s">
        <v>14</v>
      </c>
      <c r="C12" s="8"/>
      <c r="D12" s="8"/>
      <c r="E12" s="8"/>
      <c r="F12" s="8"/>
      <c r="G12" s="8"/>
      <c r="H12" s="8"/>
      <c r="I12" s="8"/>
      <c r="J12" s="8"/>
      <c r="K12" s="8"/>
      <c r="L12" s="8"/>
      <c r="M12" s="8"/>
      <c r="N12" s="8"/>
      <c r="O12" s="8"/>
      <c r="P12" s="8"/>
      <c r="Q12" s="8"/>
      <c r="R12" s="8"/>
      <c r="S12" s="8"/>
      <c r="T12" s="8"/>
      <c r="U12" s="8"/>
      <c r="V12" s="8"/>
      <c r="W12" s="8"/>
      <c r="X12" s="8"/>
      <c r="Y12" s="8"/>
      <c r="Z12" s="8"/>
      <c r="AA12" s="8"/>
      <c r="AB12" s="8"/>
      <c r="AC12" s="8"/>
      <c r="AD12" s="8"/>
    </row>
    <row r="13" spans="1:30" ht="19.5" customHeight="1" x14ac:dyDescent="0.35">
      <c r="A13" s="14" t="s">
        <v>15</v>
      </c>
      <c r="B13" s="12" t="s">
        <v>16</v>
      </c>
      <c r="C13" s="8"/>
      <c r="D13" s="8"/>
      <c r="E13" s="8"/>
      <c r="F13" s="8"/>
      <c r="G13" s="8"/>
      <c r="H13" s="8"/>
      <c r="I13" s="8"/>
      <c r="J13" s="8"/>
      <c r="K13" s="8"/>
      <c r="L13" s="8"/>
      <c r="M13" s="8"/>
      <c r="N13" s="8"/>
      <c r="O13" s="8"/>
      <c r="P13" s="8"/>
      <c r="Q13" s="8"/>
      <c r="R13" s="8"/>
      <c r="S13" s="8"/>
      <c r="T13" s="8"/>
      <c r="U13" s="8"/>
      <c r="V13" s="8"/>
      <c r="W13" s="8"/>
      <c r="X13" s="8"/>
      <c r="Y13" s="8"/>
      <c r="Z13" s="8"/>
      <c r="AA13" s="8"/>
      <c r="AB13" s="8"/>
      <c r="AC13" s="8"/>
      <c r="AD13" s="8"/>
    </row>
    <row r="14" spans="1:30" ht="19.5" customHeight="1" x14ac:dyDescent="0.35">
      <c r="A14" s="14" t="s">
        <v>17</v>
      </c>
      <c r="B14" s="12" t="s">
        <v>18</v>
      </c>
      <c r="C14" s="8"/>
      <c r="D14" s="8"/>
      <c r="E14" s="8"/>
      <c r="F14" s="8"/>
      <c r="G14" s="8"/>
      <c r="H14" s="8"/>
      <c r="I14" s="8"/>
      <c r="J14" s="8"/>
      <c r="K14" s="8"/>
      <c r="L14" s="8"/>
      <c r="M14" s="8"/>
      <c r="N14" s="8"/>
      <c r="O14" s="8"/>
      <c r="P14" s="8"/>
      <c r="Q14" s="8"/>
      <c r="R14" s="8"/>
      <c r="S14" s="8"/>
      <c r="T14" s="8"/>
      <c r="U14" s="8"/>
      <c r="V14" s="8"/>
      <c r="W14" s="8"/>
      <c r="X14" s="8"/>
      <c r="Y14" s="8"/>
      <c r="Z14" s="8"/>
      <c r="AA14" s="8"/>
      <c r="AB14" s="8"/>
      <c r="AC14" s="8"/>
      <c r="AD14" s="8"/>
    </row>
    <row r="15" spans="1:30" ht="19.5" customHeight="1" x14ac:dyDescent="0.35">
      <c r="A15" s="14" t="s">
        <v>19</v>
      </c>
      <c r="B15" s="12" t="s">
        <v>20</v>
      </c>
      <c r="C15" s="8"/>
      <c r="D15" s="8"/>
      <c r="E15" s="8"/>
      <c r="F15" s="8"/>
      <c r="G15" s="8"/>
      <c r="H15" s="8"/>
      <c r="I15" s="8"/>
      <c r="J15" s="8"/>
      <c r="K15" s="8"/>
      <c r="L15" s="8"/>
      <c r="M15" s="8"/>
      <c r="N15" s="8"/>
      <c r="O15" s="8"/>
      <c r="P15" s="8"/>
      <c r="Q15" s="8"/>
      <c r="R15" s="8"/>
      <c r="S15" s="8"/>
      <c r="T15" s="8"/>
      <c r="U15" s="8"/>
      <c r="V15" s="8"/>
      <c r="W15" s="8"/>
      <c r="X15" s="8"/>
      <c r="Y15" s="8"/>
      <c r="Z15" s="8"/>
      <c r="AA15" s="8"/>
      <c r="AB15" s="8"/>
      <c r="AC15" s="8"/>
      <c r="AD15" s="8"/>
    </row>
    <row r="16" spans="1:30" ht="33.75" customHeight="1" x14ac:dyDescent="0.35">
      <c r="A16" s="15" t="s">
        <v>21</v>
      </c>
      <c r="B16" s="16"/>
      <c r="C16" s="17"/>
      <c r="D16" s="17"/>
      <c r="E16" s="17"/>
      <c r="F16" s="17"/>
      <c r="G16" s="17"/>
      <c r="H16" s="17"/>
      <c r="I16" s="17"/>
      <c r="J16" s="17"/>
      <c r="K16" s="17"/>
      <c r="L16" s="17"/>
      <c r="M16" s="17"/>
      <c r="N16" s="17"/>
      <c r="O16" s="17"/>
      <c r="P16" s="17"/>
      <c r="Q16" s="17"/>
      <c r="R16" s="17"/>
      <c r="S16" s="17"/>
      <c r="T16" s="17"/>
      <c r="U16" s="17"/>
      <c r="V16" s="17"/>
      <c r="W16" s="17"/>
      <c r="X16" s="17"/>
      <c r="Y16" s="17"/>
      <c r="Z16" s="17"/>
      <c r="AA16" s="17"/>
      <c r="AB16" s="17"/>
      <c r="AC16" s="17"/>
      <c r="AD16" s="17"/>
    </row>
    <row r="17" spans="1:30" s="21" customFormat="1" ht="43" customHeight="1" x14ac:dyDescent="0.35">
      <c r="A17" s="18" t="s">
        <v>22</v>
      </c>
      <c r="B17" s="19" t="s">
        <v>23</v>
      </c>
      <c r="C17" s="20"/>
      <c r="D17" s="20"/>
      <c r="E17" s="20"/>
      <c r="F17" s="20"/>
      <c r="G17" s="20"/>
      <c r="H17" s="20"/>
      <c r="I17" s="20"/>
      <c r="J17" s="20"/>
      <c r="K17" s="20"/>
      <c r="L17" s="20"/>
      <c r="M17" s="20"/>
      <c r="N17" s="20"/>
      <c r="O17" s="20"/>
      <c r="P17" s="20"/>
      <c r="Q17" s="20"/>
      <c r="R17" s="20"/>
      <c r="S17" s="20"/>
      <c r="T17" s="20"/>
      <c r="U17" s="20"/>
      <c r="V17" s="20"/>
      <c r="W17" s="20"/>
      <c r="X17" s="20"/>
      <c r="Y17" s="20"/>
      <c r="Z17" s="20"/>
      <c r="AA17" s="20"/>
      <c r="AB17" s="20"/>
      <c r="AC17" s="20"/>
      <c r="AD17" s="20"/>
    </row>
    <row r="18" spans="1:30" s="21" customFormat="1" ht="42.15" customHeight="1" x14ac:dyDescent="0.35">
      <c r="A18" s="18" t="s">
        <v>24</v>
      </c>
      <c r="B18" s="19" t="s">
        <v>25</v>
      </c>
      <c r="C18" s="20"/>
      <c r="D18" s="20"/>
      <c r="E18" s="20"/>
      <c r="F18" s="20"/>
      <c r="G18" s="20"/>
      <c r="H18" s="20"/>
      <c r="I18" s="20"/>
      <c r="J18" s="20"/>
      <c r="K18" s="20"/>
      <c r="L18" s="20"/>
      <c r="M18" s="20"/>
      <c r="N18" s="20"/>
      <c r="O18" s="20"/>
      <c r="P18" s="20"/>
      <c r="Q18" s="20"/>
      <c r="R18" s="20"/>
      <c r="S18" s="20"/>
      <c r="T18" s="20"/>
      <c r="U18" s="20"/>
      <c r="V18" s="20"/>
      <c r="W18" s="20"/>
      <c r="X18" s="20"/>
      <c r="Y18" s="20"/>
      <c r="Z18" s="20"/>
      <c r="AA18" s="20"/>
      <c r="AB18" s="20"/>
      <c r="AC18" s="20"/>
      <c r="AD18" s="20"/>
    </row>
    <row r="19" spans="1:30" s="21" customFormat="1" ht="41.25" customHeight="1" x14ac:dyDescent="0.35">
      <c r="A19" s="18" t="s">
        <v>26</v>
      </c>
      <c r="B19" s="19" t="s">
        <v>27</v>
      </c>
      <c r="C19" s="20"/>
      <c r="D19" s="20"/>
      <c r="E19" s="20"/>
      <c r="F19" s="20"/>
      <c r="G19" s="20"/>
      <c r="H19" s="20"/>
      <c r="I19" s="20"/>
      <c r="J19" s="20"/>
      <c r="K19" s="20"/>
      <c r="L19" s="20"/>
      <c r="M19" s="20"/>
      <c r="N19" s="20"/>
      <c r="O19" s="20"/>
      <c r="P19" s="20"/>
      <c r="Q19" s="20"/>
      <c r="R19" s="20"/>
      <c r="S19" s="20"/>
      <c r="T19" s="20"/>
      <c r="U19" s="20"/>
      <c r="V19" s="20"/>
      <c r="W19" s="20"/>
      <c r="X19" s="20"/>
      <c r="Y19" s="20"/>
      <c r="Z19" s="20"/>
      <c r="AA19" s="20"/>
      <c r="AB19" s="20"/>
      <c r="AC19" s="20"/>
      <c r="AD19" s="20"/>
    </row>
    <row r="20" spans="1:30" s="21" customFormat="1" ht="24.5" customHeight="1" x14ac:dyDescent="0.35">
      <c r="A20" s="18" t="s">
        <v>28</v>
      </c>
      <c r="B20" s="19" t="s">
        <v>29</v>
      </c>
      <c r="C20" s="20"/>
      <c r="D20" s="20"/>
      <c r="E20" s="20"/>
      <c r="F20" s="20"/>
      <c r="G20" s="20"/>
      <c r="H20" s="20"/>
      <c r="I20" s="20"/>
      <c r="J20" s="20"/>
      <c r="K20" s="20"/>
      <c r="L20" s="20"/>
      <c r="M20" s="20"/>
      <c r="N20" s="20"/>
      <c r="O20" s="20"/>
      <c r="P20" s="20"/>
      <c r="Q20" s="20"/>
      <c r="R20" s="20"/>
      <c r="S20" s="20"/>
      <c r="T20" s="20"/>
      <c r="U20" s="20"/>
      <c r="V20" s="20"/>
      <c r="W20" s="20"/>
      <c r="X20" s="20"/>
      <c r="Y20" s="20"/>
      <c r="Z20" s="20"/>
      <c r="AA20" s="20"/>
      <c r="AB20" s="20"/>
      <c r="AC20" s="20"/>
      <c r="AD20" s="20"/>
    </row>
    <row r="21" spans="1:30" s="21" customFormat="1" ht="134.25" customHeight="1" x14ac:dyDescent="0.35">
      <c r="A21" s="18" t="s">
        <v>30</v>
      </c>
      <c r="B21" s="19" t="s">
        <v>31</v>
      </c>
      <c r="C21" s="20"/>
      <c r="D21" s="20"/>
      <c r="E21" s="20"/>
      <c r="F21" s="20"/>
      <c r="G21" s="20"/>
      <c r="H21" s="20"/>
      <c r="I21" s="20"/>
      <c r="J21" s="20"/>
      <c r="K21" s="20"/>
      <c r="L21" s="20"/>
      <c r="M21" s="20"/>
      <c r="N21" s="20"/>
      <c r="O21" s="20"/>
      <c r="P21" s="20"/>
      <c r="Q21" s="20"/>
      <c r="R21" s="20"/>
      <c r="S21" s="20"/>
      <c r="T21" s="20"/>
      <c r="U21" s="20"/>
      <c r="V21" s="20"/>
      <c r="W21" s="20"/>
      <c r="X21" s="20"/>
      <c r="Y21" s="20"/>
      <c r="Z21" s="20"/>
      <c r="AA21" s="20"/>
      <c r="AB21" s="20"/>
      <c r="AC21" s="20"/>
      <c r="AD21" s="20"/>
    </row>
    <row r="22" spans="1:30" s="21" customFormat="1" ht="30" customHeight="1" x14ac:dyDescent="0.35">
      <c r="A22" s="18" t="s">
        <v>32</v>
      </c>
      <c r="B22" s="19" t="s">
        <v>33</v>
      </c>
      <c r="C22" s="20"/>
      <c r="D22" s="20"/>
      <c r="E22" s="20"/>
      <c r="F22" s="20"/>
      <c r="G22" s="20"/>
      <c r="H22" s="20"/>
      <c r="I22" s="20"/>
      <c r="J22" s="20"/>
      <c r="K22" s="20"/>
      <c r="L22" s="20"/>
      <c r="M22" s="20"/>
      <c r="N22" s="20"/>
      <c r="O22" s="20"/>
      <c r="P22" s="20"/>
      <c r="Q22" s="20"/>
      <c r="R22" s="20"/>
      <c r="S22" s="20"/>
      <c r="T22" s="20"/>
      <c r="U22" s="20"/>
      <c r="V22" s="20"/>
      <c r="W22" s="20"/>
      <c r="X22" s="20"/>
      <c r="Y22" s="20"/>
      <c r="Z22" s="20"/>
      <c r="AA22" s="20"/>
      <c r="AB22" s="20"/>
      <c r="AC22" s="20"/>
      <c r="AD22" s="20"/>
    </row>
    <row r="23" spans="1:30" s="21" customFormat="1" ht="38.65" customHeight="1" x14ac:dyDescent="0.35">
      <c r="A23" s="18" t="s">
        <v>34</v>
      </c>
      <c r="B23" s="19" t="s">
        <v>35</v>
      </c>
      <c r="C23" s="20"/>
      <c r="D23" s="20"/>
      <c r="E23" s="20"/>
      <c r="F23" s="20"/>
      <c r="G23" s="20"/>
      <c r="H23" s="20"/>
      <c r="I23" s="20"/>
      <c r="J23" s="20"/>
      <c r="K23" s="20"/>
      <c r="L23" s="20"/>
      <c r="M23" s="20"/>
      <c r="N23" s="20"/>
      <c r="O23" s="20"/>
      <c r="P23" s="20"/>
      <c r="Q23" s="20"/>
      <c r="R23" s="20"/>
      <c r="S23" s="20"/>
      <c r="T23" s="20"/>
      <c r="U23" s="20"/>
      <c r="V23" s="20"/>
      <c r="W23" s="20"/>
      <c r="X23" s="20"/>
      <c r="Y23" s="20"/>
      <c r="Z23" s="20"/>
      <c r="AA23" s="20"/>
      <c r="AB23" s="20"/>
      <c r="AC23" s="20"/>
      <c r="AD23" s="20"/>
    </row>
    <row r="24" spans="1:30" s="21" customFormat="1" ht="65" customHeight="1" x14ac:dyDescent="0.35">
      <c r="A24" s="18" t="s">
        <v>36</v>
      </c>
      <c r="B24" s="19" t="s">
        <v>37</v>
      </c>
      <c r="C24" s="20"/>
      <c r="D24" s="20"/>
      <c r="E24" s="20"/>
      <c r="F24" s="20"/>
      <c r="G24" s="20"/>
      <c r="H24" s="20"/>
      <c r="I24" s="20"/>
      <c r="J24" s="20"/>
      <c r="K24" s="20"/>
      <c r="L24" s="20"/>
      <c r="M24" s="20"/>
      <c r="N24" s="20"/>
      <c r="O24" s="20"/>
      <c r="P24" s="20"/>
      <c r="Q24" s="20"/>
      <c r="R24" s="20"/>
      <c r="S24" s="20"/>
      <c r="T24" s="20"/>
      <c r="U24" s="20"/>
      <c r="V24" s="20"/>
      <c r="W24" s="20"/>
      <c r="X24" s="20"/>
      <c r="Y24" s="20"/>
      <c r="Z24" s="20"/>
      <c r="AA24" s="20"/>
      <c r="AB24" s="20"/>
      <c r="AC24" s="20"/>
      <c r="AD24" s="20"/>
    </row>
    <row r="25" spans="1:30" ht="24.75" customHeight="1" x14ac:dyDescent="0.4">
      <c r="A25" s="11" t="s">
        <v>38</v>
      </c>
      <c r="B25" s="12" t="s">
        <v>39</v>
      </c>
      <c r="C25" s="8"/>
      <c r="D25" s="8"/>
      <c r="E25" s="8"/>
      <c r="F25" s="8"/>
      <c r="G25" s="8"/>
      <c r="H25" s="8"/>
      <c r="I25" s="8"/>
      <c r="J25" s="8"/>
      <c r="K25" s="8"/>
      <c r="L25" s="8"/>
      <c r="M25" s="8"/>
      <c r="N25" s="8"/>
      <c r="O25" s="8"/>
      <c r="P25" s="8"/>
      <c r="Q25" s="8"/>
      <c r="R25" s="8"/>
      <c r="S25" s="8"/>
      <c r="T25" s="8"/>
      <c r="U25" s="8"/>
      <c r="V25" s="8"/>
      <c r="W25" s="8"/>
      <c r="X25" s="8"/>
      <c r="Y25" s="8"/>
      <c r="Z25" s="8"/>
      <c r="AA25" s="8"/>
      <c r="AB25" s="8"/>
      <c r="AC25" s="8"/>
      <c r="AD25" s="8"/>
    </row>
    <row r="26" spans="1:30" ht="34.5" customHeight="1" x14ac:dyDescent="0.4">
      <c r="A26" s="11" t="s">
        <v>40</v>
      </c>
      <c r="B26" s="7"/>
      <c r="C26" s="8"/>
      <c r="D26" s="8"/>
      <c r="E26" s="8"/>
      <c r="F26" s="8"/>
      <c r="G26" s="8"/>
      <c r="H26" s="8"/>
      <c r="I26" s="8"/>
      <c r="J26" s="8"/>
      <c r="K26" s="8"/>
      <c r="L26" s="8"/>
      <c r="M26" s="8"/>
      <c r="N26" s="8"/>
      <c r="O26" s="8"/>
      <c r="P26" s="8"/>
      <c r="Q26" s="8"/>
      <c r="R26" s="8"/>
      <c r="S26" s="8"/>
      <c r="T26" s="8"/>
      <c r="U26" s="8"/>
      <c r="V26" s="8"/>
      <c r="W26" s="8"/>
      <c r="X26" s="8"/>
      <c r="Y26" s="8"/>
      <c r="Z26" s="8"/>
      <c r="AA26" s="8"/>
      <c r="AB26" s="8"/>
      <c r="AC26" s="8"/>
      <c r="AD26" s="8"/>
    </row>
    <row r="27" spans="1:30" ht="19.5" customHeight="1" x14ac:dyDescent="0.35">
      <c r="A27" s="22" t="s">
        <v>41</v>
      </c>
      <c r="B27" s="12" t="s">
        <v>42</v>
      </c>
      <c r="C27" s="8"/>
      <c r="D27" s="8"/>
      <c r="E27" s="8"/>
      <c r="F27" s="8"/>
      <c r="G27" s="8"/>
      <c r="H27" s="8"/>
      <c r="I27" s="8"/>
      <c r="J27" s="8"/>
      <c r="K27" s="8"/>
      <c r="L27" s="8"/>
      <c r="M27" s="8"/>
      <c r="N27" s="8"/>
      <c r="O27" s="8"/>
      <c r="P27" s="8"/>
      <c r="Q27" s="8"/>
      <c r="R27" s="8"/>
      <c r="S27" s="8"/>
      <c r="T27" s="8"/>
      <c r="U27" s="8"/>
      <c r="V27" s="8"/>
      <c r="W27" s="8"/>
      <c r="X27" s="8"/>
      <c r="Y27" s="8"/>
      <c r="Z27" s="8"/>
      <c r="AA27" s="8"/>
      <c r="AB27" s="8"/>
      <c r="AC27" s="8"/>
      <c r="AD27" s="8"/>
    </row>
    <row r="28" spans="1:30" ht="19.5" customHeight="1" x14ac:dyDescent="0.35">
      <c r="A28" s="22" t="s">
        <v>43</v>
      </c>
      <c r="B28" s="12" t="s">
        <v>44</v>
      </c>
      <c r="C28" s="8"/>
      <c r="D28" s="8"/>
      <c r="E28" s="8"/>
      <c r="F28" s="8"/>
      <c r="G28" s="8"/>
      <c r="H28" s="8"/>
      <c r="I28" s="8"/>
      <c r="J28" s="8"/>
      <c r="K28" s="8"/>
      <c r="L28" s="8"/>
      <c r="M28" s="8"/>
      <c r="N28" s="8"/>
      <c r="O28" s="8"/>
      <c r="P28" s="8"/>
      <c r="Q28" s="8"/>
      <c r="R28" s="8"/>
      <c r="S28" s="8"/>
      <c r="T28" s="8"/>
      <c r="U28" s="8"/>
      <c r="V28" s="8"/>
      <c r="W28" s="8"/>
      <c r="X28" s="8"/>
      <c r="Y28" s="8"/>
      <c r="Z28" s="8"/>
      <c r="AA28" s="8"/>
      <c r="AB28" s="8"/>
      <c r="AC28" s="8"/>
      <c r="AD28" s="8"/>
    </row>
    <row r="29" spans="1:30" ht="64.5" customHeight="1" x14ac:dyDescent="0.35">
      <c r="A29" s="15" t="s">
        <v>45</v>
      </c>
      <c r="B29" s="23" t="s">
        <v>46</v>
      </c>
      <c r="C29" s="17"/>
      <c r="D29" s="17"/>
      <c r="E29" s="17"/>
      <c r="F29" s="17"/>
      <c r="G29" s="17"/>
      <c r="H29" s="17"/>
      <c r="I29" s="17"/>
      <c r="J29" s="17"/>
      <c r="K29" s="17"/>
      <c r="L29" s="17"/>
      <c r="M29" s="17"/>
      <c r="N29" s="17"/>
      <c r="O29" s="17"/>
      <c r="P29" s="17"/>
      <c r="Q29" s="17"/>
      <c r="R29" s="17"/>
      <c r="S29" s="17"/>
      <c r="T29" s="17"/>
      <c r="U29" s="17"/>
      <c r="V29" s="17"/>
      <c r="W29" s="17"/>
      <c r="X29" s="17"/>
      <c r="Y29" s="17"/>
      <c r="Z29" s="17"/>
      <c r="AA29" s="17"/>
      <c r="AB29" s="17"/>
      <c r="AC29" s="17"/>
      <c r="AD29" s="17"/>
    </row>
    <row r="30" spans="1:30" ht="34.5" customHeight="1" x14ac:dyDescent="0.4">
      <c r="A30" s="11" t="s">
        <v>47</v>
      </c>
      <c r="B30" s="7"/>
      <c r="C30" s="8"/>
      <c r="D30" s="8"/>
      <c r="E30" s="8"/>
      <c r="F30" s="8"/>
      <c r="G30" s="8"/>
      <c r="H30" s="8"/>
      <c r="I30" s="8"/>
      <c r="J30" s="8"/>
      <c r="K30" s="8"/>
      <c r="L30" s="8"/>
      <c r="M30" s="8"/>
      <c r="N30" s="8"/>
      <c r="O30" s="8"/>
      <c r="P30" s="8"/>
      <c r="Q30" s="8"/>
      <c r="R30" s="8"/>
      <c r="S30" s="8"/>
      <c r="T30" s="8"/>
      <c r="U30" s="8"/>
      <c r="V30" s="8"/>
      <c r="W30" s="8"/>
      <c r="X30" s="8"/>
      <c r="Y30" s="8"/>
      <c r="Z30" s="8"/>
      <c r="AA30" s="8"/>
      <c r="AB30" s="8"/>
      <c r="AC30" s="8"/>
      <c r="AD30" s="8"/>
    </row>
    <row r="31" spans="1:30" ht="19.5" customHeight="1" x14ac:dyDescent="0.35">
      <c r="A31" s="14" t="s">
        <v>48</v>
      </c>
      <c r="B31" s="7"/>
      <c r="C31" s="8"/>
      <c r="D31" s="8"/>
      <c r="E31" s="8"/>
      <c r="F31" s="8"/>
      <c r="G31" s="8"/>
      <c r="H31" s="8"/>
      <c r="I31" s="8"/>
      <c r="J31" s="8"/>
      <c r="K31" s="8"/>
      <c r="L31" s="8"/>
      <c r="M31" s="8"/>
      <c r="N31" s="8"/>
      <c r="O31" s="8"/>
      <c r="P31" s="8"/>
      <c r="Q31" s="8"/>
      <c r="R31" s="8"/>
      <c r="S31" s="8"/>
      <c r="T31" s="8"/>
      <c r="U31" s="8"/>
      <c r="V31" s="8"/>
      <c r="W31" s="8"/>
      <c r="X31" s="8"/>
      <c r="Y31" s="8"/>
      <c r="Z31" s="8"/>
      <c r="AA31" s="8"/>
      <c r="AB31" s="8"/>
      <c r="AC31" s="8"/>
      <c r="AD31" s="8"/>
    </row>
    <row r="32" spans="1:30" ht="19.5" customHeight="1" x14ac:dyDescent="0.35">
      <c r="A32" s="14" t="s">
        <v>49</v>
      </c>
      <c r="B32" s="7"/>
      <c r="C32" s="8"/>
      <c r="D32" s="8"/>
      <c r="E32" s="8"/>
      <c r="F32" s="8"/>
      <c r="G32" s="8"/>
      <c r="H32" s="8"/>
      <c r="I32" s="8"/>
      <c r="J32" s="8"/>
      <c r="K32" s="8"/>
      <c r="L32" s="8"/>
      <c r="M32" s="8"/>
      <c r="N32" s="8"/>
      <c r="O32" s="8"/>
      <c r="P32" s="8"/>
      <c r="Q32" s="8"/>
      <c r="R32" s="8"/>
      <c r="S32" s="8"/>
      <c r="T32" s="8"/>
      <c r="U32" s="8"/>
      <c r="V32" s="8"/>
      <c r="W32" s="8"/>
      <c r="X32" s="8"/>
      <c r="Y32" s="8"/>
      <c r="Z32" s="8"/>
      <c r="AA32" s="8"/>
      <c r="AB32" s="8"/>
      <c r="AC32" s="8"/>
      <c r="AD32" s="8"/>
    </row>
    <row r="33" spans="1:30" ht="14.5" x14ac:dyDescent="0.35">
      <c r="A33" s="7"/>
      <c r="B33" s="7"/>
      <c r="C33" s="8"/>
      <c r="D33" s="8"/>
      <c r="E33" s="8"/>
      <c r="F33" s="8"/>
      <c r="G33" s="8"/>
      <c r="H33" s="8"/>
      <c r="I33" s="8"/>
      <c r="J33" s="8"/>
      <c r="K33" s="8"/>
      <c r="L33" s="8"/>
      <c r="M33" s="8"/>
      <c r="N33" s="8"/>
      <c r="O33" s="8"/>
      <c r="P33" s="8"/>
      <c r="Q33" s="8"/>
      <c r="R33" s="8"/>
      <c r="S33" s="8"/>
      <c r="T33" s="8"/>
      <c r="U33" s="8"/>
      <c r="V33" s="8"/>
      <c r="W33" s="8"/>
      <c r="X33" s="8"/>
      <c r="Y33" s="8"/>
      <c r="Z33" s="8"/>
      <c r="AA33" s="8"/>
      <c r="AB33" s="8"/>
      <c r="AC33" s="8"/>
      <c r="AD33" s="8"/>
    </row>
    <row r="34" spans="1:30" ht="14.5" x14ac:dyDescent="0.35">
      <c r="A34" s="7"/>
      <c r="B34" s="7"/>
      <c r="C34" s="8"/>
      <c r="D34" s="8"/>
      <c r="E34" s="8"/>
      <c r="F34" s="8"/>
      <c r="G34" s="8"/>
      <c r="H34" s="8"/>
      <c r="I34" s="8"/>
      <c r="J34" s="8"/>
      <c r="K34" s="8"/>
      <c r="L34" s="8"/>
      <c r="M34" s="8"/>
      <c r="N34" s="8"/>
      <c r="O34" s="8"/>
      <c r="P34" s="8"/>
      <c r="Q34" s="8"/>
      <c r="R34" s="8"/>
      <c r="S34" s="8"/>
      <c r="T34" s="8"/>
      <c r="U34" s="8"/>
      <c r="V34" s="8"/>
      <c r="W34" s="8"/>
      <c r="X34" s="8"/>
      <c r="Y34" s="8"/>
      <c r="Z34" s="8"/>
      <c r="AA34" s="8"/>
      <c r="AB34" s="8"/>
      <c r="AC34" s="8"/>
      <c r="AD34" s="8"/>
    </row>
    <row r="35" spans="1:30" ht="14.5" x14ac:dyDescent="0.35">
      <c r="A35" s="7"/>
      <c r="B35" s="7"/>
      <c r="C35" s="8"/>
      <c r="D35" s="8"/>
      <c r="E35" s="8"/>
      <c r="F35" s="8"/>
      <c r="G35" s="8"/>
      <c r="H35" s="8"/>
      <c r="I35" s="8"/>
      <c r="J35" s="8"/>
      <c r="K35" s="8"/>
      <c r="L35" s="8"/>
      <c r="M35" s="8"/>
      <c r="N35" s="8"/>
      <c r="O35" s="8"/>
      <c r="P35" s="8"/>
      <c r="Q35" s="8"/>
      <c r="R35" s="8"/>
      <c r="S35" s="8"/>
      <c r="T35" s="8"/>
      <c r="U35" s="8"/>
      <c r="V35" s="8"/>
      <c r="W35" s="8"/>
      <c r="X35" s="8"/>
      <c r="Y35" s="8"/>
      <c r="Z35" s="8"/>
      <c r="AA35" s="8"/>
      <c r="AB35" s="8"/>
      <c r="AC35" s="8"/>
      <c r="AD35" s="8"/>
    </row>
    <row r="36" spans="1:30" ht="14.5" x14ac:dyDescent="0.35">
      <c r="A36" s="7"/>
      <c r="B36" s="7"/>
      <c r="C36" s="8"/>
      <c r="D36" s="8"/>
      <c r="E36" s="8"/>
      <c r="F36" s="8"/>
      <c r="G36" s="8"/>
      <c r="H36" s="8"/>
      <c r="I36" s="8"/>
      <c r="J36" s="8"/>
      <c r="K36" s="8"/>
      <c r="L36" s="8"/>
      <c r="M36" s="8"/>
      <c r="N36" s="8"/>
      <c r="O36" s="8"/>
      <c r="P36" s="8"/>
      <c r="Q36" s="8"/>
      <c r="R36" s="8"/>
      <c r="S36" s="8"/>
      <c r="T36" s="8"/>
      <c r="U36" s="8"/>
      <c r="V36" s="8"/>
      <c r="W36" s="8"/>
      <c r="X36" s="8"/>
      <c r="Y36" s="8"/>
      <c r="Z36" s="8"/>
      <c r="AA36" s="8"/>
      <c r="AB36" s="8"/>
      <c r="AC36" s="8"/>
      <c r="AD36" s="8"/>
    </row>
    <row r="1048573" ht="14.5" x14ac:dyDescent="0.35"/>
    <row r="1048574" ht="14.5" x14ac:dyDescent="0.35"/>
    <row r="1048575" ht="14.5" x14ac:dyDescent="0.35"/>
    <row r="1048576" ht="14.5" x14ac:dyDescent="0.35"/>
  </sheetData>
  <pageMargins left="0.78749999999999998" right="0.78749999999999998" top="1.0249999999999999" bottom="1.0249999999999999" header="0.78749999999999998" footer="0.78749999999999998"/>
  <pageSetup paperSize="9" orientation="portrait" horizontalDpi="300" verticalDpi="300"/>
  <headerFooter>
    <oddHeader>&amp;C&amp;"Arial,Regular"&amp;10&amp;Kffffff&amp;A</oddHeader>
    <oddFooter>&amp;C&amp;"Arial,Regular"&amp;10&amp;KffffffPage &amp;P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51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281380</v>
      </c>
      <c r="D10" s="41">
        <v>572346</v>
      </c>
      <c r="E10" s="42">
        <v>853726</v>
      </c>
      <c r="F10" s="41">
        <v>168580</v>
      </c>
      <c r="G10" s="41">
        <v>323263</v>
      </c>
      <c r="H10" s="43">
        <v>491843</v>
      </c>
      <c r="I10" s="41">
        <v>22334</v>
      </c>
      <c r="J10" s="41">
        <v>38701</v>
      </c>
      <c r="K10" s="43">
        <v>61035</v>
      </c>
      <c r="L10" s="41">
        <v>41845</v>
      </c>
      <c r="M10" s="41">
        <v>119875</v>
      </c>
      <c r="N10" s="43">
        <v>161720</v>
      </c>
      <c r="O10" s="41">
        <v>48621</v>
      </c>
      <c r="P10" s="41">
        <v>90507</v>
      </c>
      <c r="Q10" s="43">
        <v>139128</v>
      </c>
      <c r="R10" s="44"/>
      <c r="S10" s="41">
        <v>2017</v>
      </c>
      <c r="T10" s="41">
        <v>4692</v>
      </c>
      <c r="U10" s="42">
        <v>6709</v>
      </c>
      <c r="V10" s="41">
        <v>101</v>
      </c>
      <c r="W10" s="41">
        <v>225</v>
      </c>
      <c r="X10" s="43">
        <v>326</v>
      </c>
      <c r="Y10" s="41">
        <v>78</v>
      </c>
      <c r="Z10" s="41">
        <v>208</v>
      </c>
      <c r="AA10" s="43">
        <v>286</v>
      </c>
      <c r="AB10" s="41">
        <v>1029</v>
      </c>
      <c r="AC10" s="41">
        <v>2560</v>
      </c>
      <c r="AD10" s="43">
        <v>3589</v>
      </c>
      <c r="AE10" s="41">
        <v>809</v>
      </c>
      <c r="AF10" s="41">
        <v>1699</v>
      </c>
      <c r="AG10" s="43">
        <v>2508</v>
      </c>
      <c r="AH10" s="44"/>
      <c r="AI10" s="41">
        <v>4092</v>
      </c>
      <c r="AJ10" s="41">
        <v>22923</v>
      </c>
      <c r="AK10" s="43">
        <v>27015</v>
      </c>
      <c r="AL10" s="44"/>
      <c r="AM10" s="41">
        <v>5010</v>
      </c>
      <c r="AN10" s="41">
        <v>11992</v>
      </c>
      <c r="AO10" s="43">
        <v>17002</v>
      </c>
      <c r="AP10" s="44"/>
      <c r="AQ10" s="41">
        <v>7338</v>
      </c>
      <c r="AR10" s="41">
        <v>29443</v>
      </c>
      <c r="AS10" s="43">
        <v>36781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280795</v>
      </c>
      <c r="D11" s="49">
        <v>570212</v>
      </c>
      <c r="E11" s="50">
        <v>851007</v>
      </c>
      <c r="F11" s="49">
        <v>168549</v>
      </c>
      <c r="G11" s="49">
        <v>323217</v>
      </c>
      <c r="H11" s="51">
        <v>491766</v>
      </c>
      <c r="I11" s="49">
        <v>22275</v>
      </c>
      <c r="J11" s="49">
        <v>38652</v>
      </c>
      <c r="K11" s="51">
        <v>60927</v>
      </c>
      <c r="L11" s="49">
        <v>41594</v>
      </c>
      <c r="M11" s="49">
        <v>118747</v>
      </c>
      <c r="N11" s="51">
        <v>160341</v>
      </c>
      <c r="O11" s="49">
        <v>48377</v>
      </c>
      <c r="P11" s="49">
        <v>89596</v>
      </c>
      <c r="Q11" s="51">
        <v>137973</v>
      </c>
      <c r="S11" s="49">
        <v>2014</v>
      </c>
      <c r="T11" s="49">
        <v>4685</v>
      </c>
      <c r="U11" s="50">
        <v>6699</v>
      </c>
      <c r="V11" s="49">
        <v>101</v>
      </c>
      <c r="W11" s="49">
        <v>225</v>
      </c>
      <c r="X11" s="51">
        <v>326</v>
      </c>
      <c r="Y11" s="49">
        <v>78</v>
      </c>
      <c r="Z11" s="49">
        <v>208</v>
      </c>
      <c r="AA11" s="51">
        <v>286</v>
      </c>
      <c r="AB11" s="49">
        <v>1026</v>
      </c>
      <c r="AC11" s="49">
        <v>2557</v>
      </c>
      <c r="AD11" s="51">
        <v>3583</v>
      </c>
      <c r="AE11" s="49">
        <v>809</v>
      </c>
      <c r="AF11" s="49">
        <v>1695</v>
      </c>
      <c r="AG11" s="51">
        <v>2504</v>
      </c>
      <c r="AI11" s="49">
        <v>4090</v>
      </c>
      <c r="AJ11" s="49">
        <v>22913</v>
      </c>
      <c r="AK11" s="51">
        <v>27003</v>
      </c>
      <c r="AM11" s="49">
        <v>4990</v>
      </c>
      <c r="AN11" s="49">
        <v>11934</v>
      </c>
      <c r="AO11" s="51">
        <v>16924</v>
      </c>
      <c r="AQ11" s="49">
        <v>7314</v>
      </c>
      <c r="AR11" s="49">
        <v>29413</v>
      </c>
      <c r="AS11" s="51">
        <v>36727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262439</v>
      </c>
      <c r="D12" s="49">
        <v>534697</v>
      </c>
      <c r="E12" s="50">
        <v>797136</v>
      </c>
      <c r="F12" s="49">
        <v>156132</v>
      </c>
      <c r="G12" s="49">
        <v>302215</v>
      </c>
      <c r="H12" s="51">
        <v>458347</v>
      </c>
      <c r="I12" s="49">
        <v>20875</v>
      </c>
      <c r="J12" s="49">
        <v>36340</v>
      </c>
      <c r="K12" s="51">
        <v>57215</v>
      </c>
      <c r="L12" s="49">
        <v>39040</v>
      </c>
      <c r="M12" s="49">
        <v>111625</v>
      </c>
      <c r="N12" s="51">
        <v>150665</v>
      </c>
      <c r="O12" s="49">
        <v>46392</v>
      </c>
      <c r="P12" s="49">
        <v>84517</v>
      </c>
      <c r="Q12" s="51">
        <v>130909</v>
      </c>
      <c r="S12" s="49">
        <v>1880</v>
      </c>
      <c r="T12" s="49">
        <v>4313</v>
      </c>
      <c r="U12" s="50">
        <v>6193</v>
      </c>
      <c r="V12" s="49">
        <v>91</v>
      </c>
      <c r="W12" s="49">
        <v>204</v>
      </c>
      <c r="X12" s="51">
        <v>295</v>
      </c>
      <c r="Y12" s="49">
        <v>64</v>
      </c>
      <c r="Z12" s="49">
        <v>175</v>
      </c>
      <c r="AA12" s="51">
        <v>239</v>
      </c>
      <c r="AB12" s="49">
        <v>951</v>
      </c>
      <c r="AC12" s="49">
        <v>2340</v>
      </c>
      <c r="AD12" s="51">
        <v>3291</v>
      </c>
      <c r="AE12" s="49">
        <v>774</v>
      </c>
      <c r="AF12" s="49">
        <v>1594</v>
      </c>
      <c r="AG12" s="51">
        <v>2368</v>
      </c>
      <c r="AI12" s="49">
        <v>3757</v>
      </c>
      <c r="AJ12" s="49">
        <v>21363</v>
      </c>
      <c r="AK12" s="51">
        <v>25120</v>
      </c>
      <c r="AM12" s="49">
        <v>4401</v>
      </c>
      <c r="AN12" s="49">
        <v>10801</v>
      </c>
      <c r="AO12" s="51">
        <v>15202</v>
      </c>
      <c r="AQ12" s="49">
        <v>6756</v>
      </c>
      <c r="AR12" s="49">
        <v>27681</v>
      </c>
      <c r="AS12" s="51">
        <v>34437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21187</v>
      </c>
      <c r="D13" s="49">
        <v>42562</v>
      </c>
      <c r="E13" s="50">
        <v>63749</v>
      </c>
      <c r="F13" s="49">
        <v>13160</v>
      </c>
      <c r="G13" s="49">
        <v>24457</v>
      </c>
      <c r="H13" s="51">
        <v>37617</v>
      </c>
      <c r="I13" s="49">
        <v>1677</v>
      </c>
      <c r="J13" s="49">
        <v>3054</v>
      </c>
      <c r="K13" s="51">
        <v>4731</v>
      </c>
      <c r="L13" s="49">
        <v>2907</v>
      </c>
      <c r="M13" s="49">
        <v>8505</v>
      </c>
      <c r="N13" s="51">
        <v>11412</v>
      </c>
      <c r="O13" s="49">
        <v>3443</v>
      </c>
      <c r="P13" s="49">
        <v>6546</v>
      </c>
      <c r="Q13" s="51">
        <v>9989</v>
      </c>
      <c r="S13" s="49">
        <v>191</v>
      </c>
      <c r="T13" s="49">
        <v>346</v>
      </c>
      <c r="U13" s="50">
        <v>537</v>
      </c>
      <c r="V13" s="49">
        <v>1</v>
      </c>
      <c r="W13" s="49">
        <v>3</v>
      </c>
      <c r="X13" s="51">
        <v>4</v>
      </c>
      <c r="Y13" s="49">
        <v>0</v>
      </c>
      <c r="Z13" s="49">
        <v>5</v>
      </c>
      <c r="AA13" s="51">
        <v>5</v>
      </c>
      <c r="AB13" s="49">
        <v>93</v>
      </c>
      <c r="AC13" s="49">
        <v>182</v>
      </c>
      <c r="AD13" s="51">
        <v>275</v>
      </c>
      <c r="AE13" s="49">
        <v>97</v>
      </c>
      <c r="AF13" s="49">
        <v>156</v>
      </c>
      <c r="AG13" s="51">
        <v>253</v>
      </c>
      <c r="AI13" s="49">
        <v>304</v>
      </c>
      <c r="AJ13" s="49">
        <v>1870</v>
      </c>
      <c r="AK13" s="51">
        <v>2174</v>
      </c>
      <c r="AM13" s="49">
        <v>327</v>
      </c>
      <c r="AN13" s="49">
        <v>728</v>
      </c>
      <c r="AO13" s="51">
        <v>1055</v>
      </c>
      <c r="AQ13" s="49">
        <v>724</v>
      </c>
      <c r="AR13" s="49">
        <v>3157</v>
      </c>
      <c r="AS13" s="51">
        <v>3881</v>
      </c>
      <c r="AU13" s="52" t="s">
        <v>41</v>
      </c>
    </row>
    <row r="14" spans="1:47" ht="18" customHeight="1" x14ac:dyDescent="0.35">
      <c r="A14" s="56" t="s">
        <v>53</v>
      </c>
      <c r="B14" s="48"/>
      <c r="C14" s="49">
        <v>3455</v>
      </c>
      <c r="D14" s="49">
        <v>9427</v>
      </c>
      <c r="E14" s="50">
        <v>12882</v>
      </c>
      <c r="F14" s="49">
        <v>2783</v>
      </c>
      <c r="G14" s="49">
        <v>5947</v>
      </c>
      <c r="H14" s="51">
        <v>8730</v>
      </c>
      <c r="I14" s="49">
        <v>119</v>
      </c>
      <c r="J14" s="49">
        <v>412</v>
      </c>
      <c r="K14" s="51">
        <v>531</v>
      </c>
      <c r="L14" s="49">
        <v>274</v>
      </c>
      <c r="M14" s="49">
        <v>2303</v>
      </c>
      <c r="N14" s="51">
        <v>2577</v>
      </c>
      <c r="O14" s="49">
        <v>279</v>
      </c>
      <c r="P14" s="49">
        <v>765</v>
      </c>
      <c r="Q14" s="51">
        <v>1044</v>
      </c>
      <c r="S14" s="49">
        <v>9</v>
      </c>
      <c r="T14" s="49">
        <v>22</v>
      </c>
      <c r="U14" s="50">
        <v>31</v>
      </c>
      <c r="V14" s="49">
        <v>1</v>
      </c>
      <c r="W14" s="49">
        <v>0</v>
      </c>
      <c r="X14" s="51">
        <v>1</v>
      </c>
      <c r="Y14" s="49">
        <v>0</v>
      </c>
      <c r="Z14" s="49">
        <v>0</v>
      </c>
      <c r="AA14" s="51">
        <v>0</v>
      </c>
      <c r="AB14" s="49">
        <v>7</v>
      </c>
      <c r="AC14" s="49">
        <v>15</v>
      </c>
      <c r="AD14" s="51">
        <v>22</v>
      </c>
      <c r="AE14" s="49">
        <v>1</v>
      </c>
      <c r="AF14" s="49">
        <v>7</v>
      </c>
      <c r="AG14" s="51">
        <v>8</v>
      </c>
      <c r="AI14" s="49">
        <v>33</v>
      </c>
      <c r="AJ14" s="49">
        <v>251</v>
      </c>
      <c r="AK14" s="51">
        <v>284</v>
      </c>
      <c r="AM14" s="49">
        <v>56</v>
      </c>
      <c r="AN14" s="49">
        <v>172</v>
      </c>
      <c r="AO14" s="51">
        <v>228</v>
      </c>
      <c r="AQ14" s="49">
        <v>125</v>
      </c>
      <c r="AR14" s="49">
        <v>685</v>
      </c>
      <c r="AS14" s="51">
        <v>810</v>
      </c>
      <c r="AU14" s="52" t="s">
        <v>41</v>
      </c>
    </row>
    <row r="15" spans="1:47" ht="18" customHeight="1" x14ac:dyDescent="0.35">
      <c r="A15" s="56" t="s">
        <v>54</v>
      </c>
      <c r="B15" s="48"/>
      <c r="C15" s="49">
        <v>12605</v>
      </c>
      <c r="D15" s="49">
        <v>40652</v>
      </c>
      <c r="E15" s="50">
        <v>53257</v>
      </c>
      <c r="F15" s="49">
        <v>8054</v>
      </c>
      <c r="G15" s="49">
        <v>24375</v>
      </c>
      <c r="H15" s="51">
        <v>32429</v>
      </c>
      <c r="I15" s="49">
        <v>1345</v>
      </c>
      <c r="J15" s="49">
        <v>3098</v>
      </c>
      <c r="K15" s="51">
        <v>4443</v>
      </c>
      <c r="L15" s="49">
        <v>2353</v>
      </c>
      <c r="M15" s="49">
        <v>8779</v>
      </c>
      <c r="N15" s="51">
        <v>11132</v>
      </c>
      <c r="O15" s="49">
        <v>853</v>
      </c>
      <c r="P15" s="49">
        <v>4400</v>
      </c>
      <c r="Q15" s="51">
        <v>5253</v>
      </c>
      <c r="S15" s="49">
        <v>171</v>
      </c>
      <c r="T15" s="49">
        <v>416</v>
      </c>
      <c r="U15" s="50">
        <v>587</v>
      </c>
      <c r="V15" s="49">
        <v>9</v>
      </c>
      <c r="W15" s="49">
        <v>25</v>
      </c>
      <c r="X15" s="51">
        <v>34</v>
      </c>
      <c r="Y15" s="49">
        <v>5</v>
      </c>
      <c r="Z15" s="49">
        <v>13</v>
      </c>
      <c r="AA15" s="51">
        <v>18</v>
      </c>
      <c r="AB15" s="49">
        <v>68</v>
      </c>
      <c r="AC15" s="49">
        <v>208</v>
      </c>
      <c r="AD15" s="51">
        <v>276</v>
      </c>
      <c r="AE15" s="49">
        <v>89</v>
      </c>
      <c r="AF15" s="49">
        <v>170</v>
      </c>
      <c r="AG15" s="51">
        <v>259</v>
      </c>
      <c r="AI15" s="49">
        <v>189</v>
      </c>
      <c r="AJ15" s="49">
        <v>1589</v>
      </c>
      <c r="AK15" s="51">
        <v>1778</v>
      </c>
      <c r="AM15" s="49">
        <v>246</v>
      </c>
      <c r="AN15" s="49">
        <v>950</v>
      </c>
      <c r="AO15" s="51">
        <v>1196</v>
      </c>
      <c r="AQ15" s="49">
        <v>515</v>
      </c>
      <c r="AR15" s="49">
        <v>3065</v>
      </c>
      <c r="AS15" s="51">
        <v>3580</v>
      </c>
      <c r="AU15" s="52" t="s">
        <v>41</v>
      </c>
    </row>
    <row r="16" spans="1:47" ht="25" customHeight="1" x14ac:dyDescent="0.35">
      <c r="A16" s="56" t="s">
        <v>55</v>
      </c>
      <c r="B16" s="48"/>
      <c r="C16" s="49">
        <v>846</v>
      </c>
      <c r="D16" s="49">
        <v>3711</v>
      </c>
      <c r="E16" s="50">
        <v>4557</v>
      </c>
      <c r="F16" s="49">
        <v>631</v>
      </c>
      <c r="G16" s="49">
        <v>2231</v>
      </c>
      <c r="H16" s="51">
        <v>2862</v>
      </c>
      <c r="I16" s="49">
        <v>42</v>
      </c>
      <c r="J16" s="49">
        <v>268</v>
      </c>
      <c r="K16" s="51">
        <v>310</v>
      </c>
      <c r="L16" s="49">
        <v>76</v>
      </c>
      <c r="M16" s="49">
        <v>769</v>
      </c>
      <c r="N16" s="51">
        <v>845</v>
      </c>
      <c r="O16" s="49">
        <v>97</v>
      </c>
      <c r="P16" s="49">
        <v>443</v>
      </c>
      <c r="Q16" s="51">
        <v>540</v>
      </c>
      <c r="S16" s="49">
        <v>16</v>
      </c>
      <c r="T16" s="49">
        <v>46</v>
      </c>
      <c r="U16" s="50">
        <v>62</v>
      </c>
      <c r="V16" s="49">
        <v>0</v>
      </c>
      <c r="W16" s="49">
        <v>0</v>
      </c>
      <c r="X16" s="51">
        <v>0</v>
      </c>
      <c r="Y16" s="49">
        <v>0</v>
      </c>
      <c r="Z16" s="49">
        <v>1</v>
      </c>
      <c r="AA16" s="51">
        <v>1</v>
      </c>
      <c r="AB16" s="49">
        <v>6</v>
      </c>
      <c r="AC16" s="49">
        <v>13</v>
      </c>
      <c r="AD16" s="51">
        <v>19</v>
      </c>
      <c r="AE16" s="49">
        <v>10</v>
      </c>
      <c r="AF16" s="49">
        <v>32</v>
      </c>
      <c r="AG16" s="51">
        <v>42</v>
      </c>
      <c r="AI16" s="49">
        <v>24</v>
      </c>
      <c r="AJ16" s="49">
        <v>180</v>
      </c>
      <c r="AK16" s="51">
        <v>204</v>
      </c>
      <c r="AM16" s="49">
        <v>31</v>
      </c>
      <c r="AN16" s="49">
        <v>102</v>
      </c>
      <c r="AO16" s="51">
        <v>133</v>
      </c>
      <c r="AQ16" s="49">
        <v>48</v>
      </c>
      <c r="AR16" s="49">
        <v>156</v>
      </c>
      <c r="AS16" s="51">
        <v>204</v>
      </c>
      <c r="AU16" s="52" t="s">
        <v>41</v>
      </c>
    </row>
    <row r="17" spans="1:47" ht="18" customHeight="1" x14ac:dyDescent="0.35">
      <c r="A17" s="56" t="s">
        <v>56</v>
      </c>
      <c r="B17" s="48"/>
      <c r="C17" s="49">
        <v>3244</v>
      </c>
      <c r="D17" s="49">
        <v>7656</v>
      </c>
      <c r="E17" s="50">
        <v>10900</v>
      </c>
      <c r="F17" s="49">
        <v>2096</v>
      </c>
      <c r="G17" s="49">
        <v>4623</v>
      </c>
      <c r="H17" s="51">
        <v>6719</v>
      </c>
      <c r="I17" s="49">
        <v>335</v>
      </c>
      <c r="J17" s="49">
        <v>528</v>
      </c>
      <c r="K17" s="51">
        <v>863</v>
      </c>
      <c r="L17" s="49">
        <v>546</v>
      </c>
      <c r="M17" s="49">
        <v>1486</v>
      </c>
      <c r="N17" s="51">
        <v>2032</v>
      </c>
      <c r="O17" s="49">
        <v>267</v>
      </c>
      <c r="P17" s="49">
        <v>1019</v>
      </c>
      <c r="Q17" s="51">
        <v>1286</v>
      </c>
      <c r="S17" s="49">
        <v>39</v>
      </c>
      <c r="T17" s="49">
        <v>56</v>
      </c>
      <c r="U17" s="50">
        <v>95</v>
      </c>
      <c r="V17" s="49">
        <v>19</v>
      </c>
      <c r="W17" s="49">
        <v>29</v>
      </c>
      <c r="X17" s="51">
        <v>48</v>
      </c>
      <c r="Y17" s="49">
        <v>5</v>
      </c>
      <c r="Z17" s="49">
        <v>9</v>
      </c>
      <c r="AA17" s="51">
        <v>14</v>
      </c>
      <c r="AB17" s="49">
        <v>6</v>
      </c>
      <c r="AC17" s="49">
        <v>10</v>
      </c>
      <c r="AD17" s="51">
        <v>16</v>
      </c>
      <c r="AE17" s="49">
        <v>9</v>
      </c>
      <c r="AF17" s="49">
        <v>8</v>
      </c>
      <c r="AG17" s="51">
        <v>17</v>
      </c>
      <c r="AI17" s="49">
        <v>57</v>
      </c>
      <c r="AJ17" s="49">
        <v>328</v>
      </c>
      <c r="AK17" s="51">
        <v>385</v>
      </c>
      <c r="AM17" s="49">
        <v>68</v>
      </c>
      <c r="AN17" s="49">
        <v>243</v>
      </c>
      <c r="AO17" s="51">
        <v>311</v>
      </c>
      <c r="AQ17" s="49">
        <v>100</v>
      </c>
      <c r="AR17" s="49">
        <v>470</v>
      </c>
      <c r="AS17" s="51">
        <v>570</v>
      </c>
      <c r="AU17" s="52" t="s">
        <v>41</v>
      </c>
    </row>
    <row r="18" spans="1:47" ht="18" customHeight="1" x14ac:dyDescent="0.35">
      <c r="A18" s="56" t="s">
        <v>57</v>
      </c>
      <c r="B18" s="48"/>
      <c r="C18" s="49">
        <v>10766</v>
      </c>
      <c r="D18" s="49">
        <v>22411</v>
      </c>
      <c r="E18" s="50">
        <v>33177</v>
      </c>
      <c r="F18" s="49">
        <v>6200</v>
      </c>
      <c r="G18" s="49">
        <v>12241</v>
      </c>
      <c r="H18" s="51">
        <v>18441</v>
      </c>
      <c r="I18" s="49">
        <v>791</v>
      </c>
      <c r="J18" s="49">
        <v>1337</v>
      </c>
      <c r="K18" s="51">
        <v>2128</v>
      </c>
      <c r="L18" s="49">
        <v>1707</v>
      </c>
      <c r="M18" s="49">
        <v>5230</v>
      </c>
      <c r="N18" s="51">
        <v>6937</v>
      </c>
      <c r="O18" s="49">
        <v>2068</v>
      </c>
      <c r="P18" s="49">
        <v>3603</v>
      </c>
      <c r="Q18" s="51">
        <v>5671</v>
      </c>
      <c r="S18" s="49">
        <v>123</v>
      </c>
      <c r="T18" s="49">
        <v>244</v>
      </c>
      <c r="U18" s="50">
        <v>367</v>
      </c>
      <c r="V18" s="49">
        <v>3</v>
      </c>
      <c r="W18" s="49">
        <v>10</v>
      </c>
      <c r="X18" s="51">
        <v>13</v>
      </c>
      <c r="Y18" s="49">
        <v>0</v>
      </c>
      <c r="Z18" s="49">
        <v>8</v>
      </c>
      <c r="AA18" s="51">
        <v>8</v>
      </c>
      <c r="AB18" s="49">
        <v>46</v>
      </c>
      <c r="AC18" s="49">
        <v>107</v>
      </c>
      <c r="AD18" s="51">
        <v>153</v>
      </c>
      <c r="AE18" s="49">
        <v>74</v>
      </c>
      <c r="AF18" s="49">
        <v>119</v>
      </c>
      <c r="AG18" s="51">
        <v>193</v>
      </c>
      <c r="AI18" s="49">
        <v>194</v>
      </c>
      <c r="AJ18" s="49">
        <v>932</v>
      </c>
      <c r="AK18" s="51">
        <v>1126</v>
      </c>
      <c r="AM18" s="49">
        <v>337</v>
      </c>
      <c r="AN18" s="49">
        <v>621</v>
      </c>
      <c r="AO18" s="51">
        <v>958</v>
      </c>
      <c r="AQ18" s="49">
        <v>276</v>
      </c>
      <c r="AR18" s="49">
        <v>958</v>
      </c>
      <c r="AS18" s="51">
        <v>1234</v>
      </c>
      <c r="AU18" s="52" t="s">
        <v>41</v>
      </c>
    </row>
    <row r="19" spans="1:47" ht="25" customHeight="1" x14ac:dyDescent="0.35">
      <c r="A19" s="56" t="s">
        <v>58</v>
      </c>
      <c r="B19" s="48"/>
      <c r="C19" s="49">
        <v>4637</v>
      </c>
      <c r="D19" s="49">
        <v>10324</v>
      </c>
      <c r="E19" s="50">
        <v>14961</v>
      </c>
      <c r="F19" s="49">
        <v>3170</v>
      </c>
      <c r="G19" s="49">
        <v>6032</v>
      </c>
      <c r="H19" s="51">
        <v>9202</v>
      </c>
      <c r="I19" s="49">
        <v>292</v>
      </c>
      <c r="J19" s="49">
        <v>573</v>
      </c>
      <c r="K19" s="51">
        <v>865</v>
      </c>
      <c r="L19" s="49">
        <v>495</v>
      </c>
      <c r="M19" s="49">
        <v>2428</v>
      </c>
      <c r="N19" s="51">
        <v>2923</v>
      </c>
      <c r="O19" s="49">
        <v>680</v>
      </c>
      <c r="P19" s="49">
        <v>1291</v>
      </c>
      <c r="Q19" s="51">
        <v>1971</v>
      </c>
      <c r="S19" s="49">
        <v>5</v>
      </c>
      <c r="T19" s="49">
        <v>15</v>
      </c>
      <c r="U19" s="50">
        <v>20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4</v>
      </c>
      <c r="AC19" s="49">
        <v>12</v>
      </c>
      <c r="AD19" s="51">
        <v>16</v>
      </c>
      <c r="AE19" s="49">
        <v>1</v>
      </c>
      <c r="AF19" s="49">
        <v>3</v>
      </c>
      <c r="AG19" s="51">
        <v>4</v>
      </c>
      <c r="AI19" s="49">
        <v>48</v>
      </c>
      <c r="AJ19" s="49">
        <v>420</v>
      </c>
      <c r="AK19" s="51">
        <v>468</v>
      </c>
      <c r="AM19" s="49">
        <v>70</v>
      </c>
      <c r="AN19" s="49">
        <v>200</v>
      </c>
      <c r="AO19" s="51">
        <v>270</v>
      </c>
      <c r="AQ19" s="49">
        <v>107</v>
      </c>
      <c r="AR19" s="49">
        <v>616</v>
      </c>
      <c r="AS19" s="51">
        <v>723</v>
      </c>
      <c r="AU19" s="52" t="s">
        <v>41</v>
      </c>
    </row>
    <row r="20" spans="1:47" ht="18" customHeight="1" x14ac:dyDescent="0.35">
      <c r="A20" s="56" t="s">
        <v>59</v>
      </c>
      <c r="B20" s="48"/>
      <c r="C20" s="49">
        <v>20146</v>
      </c>
      <c r="D20" s="49">
        <v>35470</v>
      </c>
      <c r="E20" s="50">
        <v>55616</v>
      </c>
      <c r="F20" s="49">
        <v>13525</v>
      </c>
      <c r="G20" s="49">
        <v>20569</v>
      </c>
      <c r="H20" s="51">
        <v>34094</v>
      </c>
      <c r="I20" s="49">
        <v>1106</v>
      </c>
      <c r="J20" s="49">
        <v>1583</v>
      </c>
      <c r="K20" s="51">
        <v>2689</v>
      </c>
      <c r="L20" s="49">
        <v>1688</v>
      </c>
      <c r="M20" s="49">
        <v>5320</v>
      </c>
      <c r="N20" s="51">
        <v>7008</v>
      </c>
      <c r="O20" s="49">
        <v>3827</v>
      </c>
      <c r="P20" s="49">
        <v>7998</v>
      </c>
      <c r="Q20" s="51">
        <v>11825</v>
      </c>
      <c r="S20" s="49">
        <v>63</v>
      </c>
      <c r="T20" s="49">
        <v>149</v>
      </c>
      <c r="U20" s="50">
        <v>212</v>
      </c>
      <c r="V20" s="49">
        <v>5</v>
      </c>
      <c r="W20" s="49">
        <v>15</v>
      </c>
      <c r="X20" s="51">
        <v>20</v>
      </c>
      <c r="Y20" s="49">
        <v>0</v>
      </c>
      <c r="Z20" s="49">
        <v>3</v>
      </c>
      <c r="AA20" s="51">
        <v>3</v>
      </c>
      <c r="AB20" s="49">
        <v>27</v>
      </c>
      <c r="AC20" s="49">
        <v>66</v>
      </c>
      <c r="AD20" s="51">
        <v>93</v>
      </c>
      <c r="AE20" s="49">
        <v>31</v>
      </c>
      <c r="AF20" s="49">
        <v>65</v>
      </c>
      <c r="AG20" s="51">
        <v>96</v>
      </c>
      <c r="AI20" s="49">
        <v>222</v>
      </c>
      <c r="AJ20" s="49">
        <v>1234</v>
      </c>
      <c r="AK20" s="51">
        <v>1456</v>
      </c>
      <c r="AM20" s="49">
        <v>298</v>
      </c>
      <c r="AN20" s="49">
        <v>732</v>
      </c>
      <c r="AO20" s="51">
        <v>1030</v>
      </c>
      <c r="AQ20" s="49">
        <v>334</v>
      </c>
      <c r="AR20" s="49">
        <v>1196</v>
      </c>
      <c r="AS20" s="51">
        <v>1530</v>
      </c>
      <c r="AU20" s="52" t="s">
        <v>41</v>
      </c>
    </row>
    <row r="21" spans="1:47" ht="18" customHeight="1" x14ac:dyDescent="0.35">
      <c r="A21" s="56" t="s">
        <v>60</v>
      </c>
      <c r="B21" s="48"/>
      <c r="C21" s="49">
        <v>3815</v>
      </c>
      <c r="D21" s="49">
        <v>7471</v>
      </c>
      <c r="E21" s="50">
        <v>11286</v>
      </c>
      <c r="F21" s="49">
        <v>3381</v>
      </c>
      <c r="G21" s="49">
        <v>5620</v>
      </c>
      <c r="H21" s="51">
        <v>9001</v>
      </c>
      <c r="I21" s="49">
        <v>110</v>
      </c>
      <c r="J21" s="49">
        <v>302</v>
      </c>
      <c r="K21" s="51">
        <v>412</v>
      </c>
      <c r="L21" s="49">
        <v>232</v>
      </c>
      <c r="M21" s="49">
        <v>1075</v>
      </c>
      <c r="N21" s="51">
        <v>1307</v>
      </c>
      <c r="O21" s="49">
        <v>92</v>
      </c>
      <c r="P21" s="49">
        <v>474</v>
      </c>
      <c r="Q21" s="51">
        <v>566</v>
      </c>
      <c r="S21" s="49">
        <v>50</v>
      </c>
      <c r="T21" s="49">
        <v>74</v>
      </c>
      <c r="U21" s="50">
        <v>124</v>
      </c>
      <c r="V21" s="49">
        <v>0</v>
      </c>
      <c r="W21" s="49">
        <v>3</v>
      </c>
      <c r="X21" s="51">
        <v>3</v>
      </c>
      <c r="Y21" s="49">
        <v>1</v>
      </c>
      <c r="Z21" s="49">
        <v>2</v>
      </c>
      <c r="AA21" s="51">
        <v>3</v>
      </c>
      <c r="AB21" s="49">
        <v>18</v>
      </c>
      <c r="AC21" s="49">
        <v>28</v>
      </c>
      <c r="AD21" s="51">
        <v>46</v>
      </c>
      <c r="AE21" s="49">
        <v>31</v>
      </c>
      <c r="AF21" s="49">
        <v>41</v>
      </c>
      <c r="AG21" s="51">
        <v>72</v>
      </c>
      <c r="AI21" s="49">
        <v>40</v>
      </c>
      <c r="AJ21" s="49">
        <v>217</v>
      </c>
      <c r="AK21" s="51">
        <v>257</v>
      </c>
      <c r="AM21" s="49">
        <v>51</v>
      </c>
      <c r="AN21" s="49">
        <v>175</v>
      </c>
      <c r="AO21" s="51">
        <v>226</v>
      </c>
      <c r="AQ21" s="49">
        <v>53</v>
      </c>
      <c r="AR21" s="49">
        <v>290</v>
      </c>
      <c r="AS21" s="51">
        <v>343</v>
      </c>
      <c r="AU21" s="52" t="s">
        <v>41</v>
      </c>
    </row>
    <row r="22" spans="1:47" ht="25" customHeight="1" x14ac:dyDescent="0.35">
      <c r="A22" s="56" t="s">
        <v>61</v>
      </c>
      <c r="B22" s="48"/>
      <c r="C22" s="49">
        <v>13982</v>
      </c>
      <c r="D22" s="49">
        <v>28343</v>
      </c>
      <c r="E22" s="50">
        <v>42325</v>
      </c>
      <c r="F22" s="49">
        <v>7640</v>
      </c>
      <c r="G22" s="49">
        <v>16006</v>
      </c>
      <c r="H22" s="51">
        <v>23646</v>
      </c>
      <c r="I22" s="49">
        <v>1341</v>
      </c>
      <c r="J22" s="49">
        <v>2115</v>
      </c>
      <c r="K22" s="51">
        <v>3456</v>
      </c>
      <c r="L22" s="49">
        <v>1920</v>
      </c>
      <c r="M22" s="49">
        <v>5571</v>
      </c>
      <c r="N22" s="51">
        <v>7491</v>
      </c>
      <c r="O22" s="49">
        <v>3081</v>
      </c>
      <c r="P22" s="49">
        <v>4651</v>
      </c>
      <c r="Q22" s="51">
        <v>7732</v>
      </c>
      <c r="S22" s="49">
        <v>76</v>
      </c>
      <c r="T22" s="49">
        <v>150</v>
      </c>
      <c r="U22" s="50">
        <v>226</v>
      </c>
      <c r="V22" s="49">
        <v>6</v>
      </c>
      <c r="W22" s="49">
        <v>11</v>
      </c>
      <c r="X22" s="51">
        <v>17</v>
      </c>
      <c r="Y22" s="49">
        <v>1</v>
      </c>
      <c r="Z22" s="49">
        <v>14</v>
      </c>
      <c r="AA22" s="51">
        <v>15</v>
      </c>
      <c r="AB22" s="49">
        <v>32</v>
      </c>
      <c r="AC22" s="49">
        <v>65</v>
      </c>
      <c r="AD22" s="51">
        <v>97</v>
      </c>
      <c r="AE22" s="49">
        <v>37</v>
      </c>
      <c r="AF22" s="49">
        <v>60</v>
      </c>
      <c r="AG22" s="51">
        <v>97</v>
      </c>
      <c r="AI22" s="49">
        <v>220</v>
      </c>
      <c r="AJ22" s="49">
        <v>1098</v>
      </c>
      <c r="AK22" s="51">
        <v>1318</v>
      </c>
      <c r="AM22" s="49">
        <v>301</v>
      </c>
      <c r="AN22" s="49">
        <v>513</v>
      </c>
      <c r="AO22" s="51">
        <v>814</v>
      </c>
      <c r="AQ22" s="49">
        <v>399</v>
      </c>
      <c r="AR22" s="49">
        <v>1462</v>
      </c>
      <c r="AS22" s="51">
        <v>1861</v>
      </c>
      <c r="AU22" s="52" t="s">
        <v>41</v>
      </c>
    </row>
    <row r="23" spans="1:47" ht="18" customHeight="1" x14ac:dyDescent="0.35">
      <c r="A23" s="56" t="s">
        <v>62</v>
      </c>
      <c r="B23" s="48"/>
      <c r="C23" s="49">
        <v>61350</v>
      </c>
      <c r="D23" s="49">
        <v>111953</v>
      </c>
      <c r="E23" s="50">
        <v>173303</v>
      </c>
      <c r="F23" s="49">
        <v>30970</v>
      </c>
      <c r="G23" s="49">
        <v>56425</v>
      </c>
      <c r="H23" s="51">
        <v>87395</v>
      </c>
      <c r="I23" s="49">
        <v>5610</v>
      </c>
      <c r="J23" s="49">
        <v>8144</v>
      </c>
      <c r="K23" s="51">
        <v>13754</v>
      </c>
      <c r="L23" s="49">
        <v>11453</v>
      </c>
      <c r="M23" s="49">
        <v>24701</v>
      </c>
      <c r="N23" s="51">
        <v>36154</v>
      </c>
      <c r="O23" s="49">
        <v>13317</v>
      </c>
      <c r="P23" s="49">
        <v>22683</v>
      </c>
      <c r="Q23" s="51">
        <v>36000</v>
      </c>
      <c r="S23" s="49">
        <v>489</v>
      </c>
      <c r="T23" s="49">
        <v>1208</v>
      </c>
      <c r="U23" s="50">
        <v>1697</v>
      </c>
      <c r="V23" s="49">
        <v>18</v>
      </c>
      <c r="W23" s="49">
        <v>44</v>
      </c>
      <c r="X23" s="51">
        <v>62</v>
      </c>
      <c r="Y23" s="49">
        <v>33</v>
      </c>
      <c r="Z23" s="49">
        <v>57</v>
      </c>
      <c r="AA23" s="51">
        <v>90</v>
      </c>
      <c r="AB23" s="49">
        <v>372</v>
      </c>
      <c r="AC23" s="49">
        <v>920</v>
      </c>
      <c r="AD23" s="51">
        <v>1292</v>
      </c>
      <c r="AE23" s="49">
        <v>66</v>
      </c>
      <c r="AF23" s="49">
        <v>187</v>
      </c>
      <c r="AG23" s="51">
        <v>253</v>
      </c>
      <c r="AI23" s="49">
        <v>966</v>
      </c>
      <c r="AJ23" s="49">
        <v>4713</v>
      </c>
      <c r="AK23" s="51">
        <v>5679</v>
      </c>
      <c r="AM23" s="49">
        <v>713</v>
      </c>
      <c r="AN23" s="49">
        <v>2004</v>
      </c>
      <c r="AO23" s="51">
        <v>2717</v>
      </c>
      <c r="AQ23" s="49">
        <v>1005</v>
      </c>
      <c r="AR23" s="49">
        <v>3436</v>
      </c>
      <c r="AS23" s="51">
        <v>4441</v>
      </c>
      <c r="AU23" s="52" t="s">
        <v>41</v>
      </c>
    </row>
    <row r="24" spans="1:47" ht="18" customHeight="1" x14ac:dyDescent="0.35">
      <c r="A24" s="56" t="s">
        <v>63</v>
      </c>
      <c r="B24" s="48"/>
      <c r="C24" s="49">
        <v>5967</v>
      </c>
      <c r="D24" s="49">
        <v>8632</v>
      </c>
      <c r="E24" s="50">
        <v>14599</v>
      </c>
      <c r="F24" s="49">
        <v>3563</v>
      </c>
      <c r="G24" s="49">
        <v>5560</v>
      </c>
      <c r="H24" s="51">
        <v>9123</v>
      </c>
      <c r="I24" s="49">
        <v>330</v>
      </c>
      <c r="J24" s="49">
        <v>428</v>
      </c>
      <c r="K24" s="51">
        <v>758</v>
      </c>
      <c r="L24" s="49">
        <v>739</v>
      </c>
      <c r="M24" s="49">
        <v>1278</v>
      </c>
      <c r="N24" s="51">
        <v>2017</v>
      </c>
      <c r="O24" s="49">
        <v>1335</v>
      </c>
      <c r="P24" s="49">
        <v>1366</v>
      </c>
      <c r="Q24" s="51">
        <v>2701</v>
      </c>
      <c r="S24" s="49">
        <v>2</v>
      </c>
      <c r="T24" s="49">
        <v>4</v>
      </c>
      <c r="U24" s="50">
        <v>6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1</v>
      </c>
      <c r="AC24" s="49">
        <v>2</v>
      </c>
      <c r="AD24" s="51">
        <v>3</v>
      </c>
      <c r="AE24" s="49">
        <v>1</v>
      </c>
      <c r="AF24" s="49">
        <v>2</v>
      </c>
      <c r="AG24" s="51">
        <v>3</v>
      </c>
      <c r="AI24" s="49">
        <v>24</v>
      </c>
      <c r="AJ24" s="49">
        <v>206</v>
      </c>
      <c r="AK24" s="51">
        <v>230</v>
      </c>
      <c r="AM24" s="49">
        <v>80</v>
      </c>
      <c r="AN24" s="49">
        <v>171</v>
      </c>
      <c r="AO24" s="51">
        <v>251</v>
      </c>
      <c r="AQ24" s="49">
        <v>80</v>
      </c>
      <c r="AR24" s="49">
        <v>350</v>
      </c>
      <c r="AS24" s="51">
        <v>430</v>
      </c>
      <c r="AU24" s="52" t="s">
        <v>41</v>
      </c>
    </row>
    <row r="25" spans="1:47" ht="25" customHeight="1" x14ac:dyDescent="0.35">
      <c r="A25" s="56" t="s">
        <v>64</v>
      </c>
      <c r="B25" s="48"/>
      <c r="C25" s="49">
        <v>48278</v>
      </c>
      <c r="D25" s="49">
        <v>102562</v>
      </c>
      <c r="E25" s="50">
        <v>150840</v>
      </c>
      <c r="F25" s="49">
        <v>27557</v>
      </c>
      <c r="G25" s="49">
        <v>54500</v>
      </c>
      <c r="H25" s="51">
        <v>82057</v>
      </c>
      <c r="I25" s="49">
        <v>4200</v>
      </c>
      <c r="J25" s="49">
        <v>8014</v>
      </c>
      <c r="K25" s="51">
        <v>12214</v>
      </c>
      <c r="L25" s="49">
        <v>8189</v>
      </c>
      <c r="M25" s="49">
        <v>25321</v>
      </c>
      <c r="N25" s="51">
        <v>33510</v>
      </c>
      <c r="O25" s="49">
        <v>8332</v>
      </c>
      <c r="P25" s="49">
        <v>14727</v>
      </c>
      <c r="Q25" s="51">
        <v>23059</v>
      </c>
      <c r="S25" s="49">
        <v>394</v>
      </c>
      <c r="T25" s="49">
        <v>981</v>
      </c>
      <c r="U25" s="50">
        <v>1375</v>
      </c>
      <c r="V25" s="49">
        <v>24</v>
      </c>
      <c r="W25" s="49">
        <v>48</v>
      </c>
      <c r="X25" s="51">
        <v>72</v>
      </c>
      <c r="Y25" s="49">
        <v>14</v>
      </c>
      <c r="Z25" s="49">
        <v>47</v>
      </c>
      <c r="AA25" s="51">
        <v>61</v>
      </c>
      <c r="AB25" s="49">
        <v>172</v>
      </c>
      <c r="AC25" s="49">
        <v>469</v>
      </c>
      <c r="AD25" s="51">
        <v>641</v>
      </c>
      <c r="AE25" s="49">
        <v>184</v>
      </c>
      <c r="AF25" s="49">
        <v>417</v>
      </c>
      <c r="AG25" s="51">
        <v>601</v>
      </c>
      <c r="AI25" s="49">
        <v>785</v>
      </c>
      <c r="AJ25" s="49">
        <v>4186</v>
      </c>
      <c r="AK25" s="51">
        <v>4971</v>
      </c>
      <c r="AM25" s="49">
        <v>810</v>
      </c>
      <c r="AN25" s="49">
        <v>1944</v>
      </c>
      <c r="AO25" s="51">
        <v>2754</v>
      </c>
      <c r="AQ25" s="49">
        <v>1731</v>
      </c>
      <c r="AR25" s="49">
        <v>6950</v>
      </c>
      <c r="AS25" s="51">
        <v>8681</v>
      </c>
      <c r="AU25" s="52" t="s">
        <v>41</v>
      </c>
    </row>
    <row r="26" spans="1:47" ht="18" customHeight="1" x14ac:dyDescent="0.35">
      <c r="A26" s="56" t="s">
        <v>65</v>
      </c>
      <c r="B26" s="48"/>
      <c r="C26" s="49">
        <v>12686</v>
      </c>
      <c r="D26" s="49">
        <v>22045</v>
      </c>
      <c r="E26" s="50">
        <v>34731</v>
      </c>
      <c r="F26" s="49">
        <v>7384</v>
      </c>
      <c r="G26" s="49">
        <v>12833</v>
      </c>
      <c r="H26" s="51">
        <v>20217</v>
      </c>
      <c r="I26" s="49">
        <v>960</v>
      </c>
      <c r="J26" s="49">
        <v>1576</v>
      </c>
      <c r="K26" s="51">
        <v>2536</v>
      </c>
      <c r="L26" s="49">
        <v>1450</v>
      </c>
      <c r="M26" s="49">
        <v>4347</v>
      </c>
      <c r="N26" s="51">
        <v>5797</v>
      </c>
      <c r="O26" s="49">
        <v>2892</v>
      </c>
      <c r="P26" s="49">
        <v>3289</v>
      </c>
      <c r="Q26" s="51">
        <v>6181</v>
      </c>
      <c r="S26" s="49">
        <v>62</v>
      </c>
      <c r="T26" s="49">
        <v>113</v>
      </c>
      <c r="U26" s="50">
        <v>175</v>
      </c>
      <c r="V26" s="49">
        <v>1</v>
      </c>
      <c r="W26" s="49">
        <v>3</v>
      </c>
      <c r="X26" s="51">
        <v>4</v>
      </c>
      <c r="Y26" s="49">
        <v>1</v>
      </c>
      <c r="Z26" s="49">
        <v>3</v>
      </c>
      <c r="AA26" s="51">
        <v>4</v>
      </c>
      <c r="AB26" s="49">
        <v>31</v>
      </c>
      <c r="AC26" s="49">
        <v>52</v>
      </c>
      <c r="AD26" s="51">
        <v>83</v>
      </c>
      <c r="AE26" s="49">
        <v>29</v>
      </c>
      <c r="AF26" s="49">
        <v>55</v>
      </c>
      <c r="AG26" s="51">
        <v>84</v>
      </c>
      <c r="AI26" s="49">
        <v>146</v>
      </c>
      <c r="AJ26" s="49">
        <v>880</v>
      </c>
      <c r="AK26" s="51">
        <v>1026</v>
      </c>
      <c r="AM26" s="49">
        <v>288</v>
      </c>
      <c r="AN26" s="49">
        <v>497</v>
      </c>
      <c r="AO26" s="51">
        <v>785</v>
      </c>
      <c r="AQ26" s="49">
        <v>261</v>
      </c>
      <c r="AR26" s="49">
        <v>1053</v>
      </c>
      <c r="AS26" s="51">
        <v>1314</v>
      </c>
      <c r="AU26" s="52" t="s">
        <v>41</v>
      </c>
    </row>
    <row r="27" spans="1:47" ht="18" customHeight="1" x14ac:dyDescent="0.35">
      <c r="A27" s="56" t="s">
        <v>155</v>
      </c>
      <c r="B27" s="48"/>
      <c r="C27" s="49">
        <v>16184</v>
      </c>
      <c r="D27" s="49">
        <v>36668</v>
      </c>
      <c r="E27" s="50">
        <v>52852</v>
      </c>
      <c r="F27" s="49">
        <v>9035</v>
      </c>
      <c r="G27" s="49">
        <v>20216</v>
      </c>
      <c r="H27" s="51">
        <v>29251</v>
      </c>
      <c r="I27" s="49">
        <v>1609</v>
      </c>
      <c r="J27" s="49">
        <v>2634</v>
      </c>
      <c r="K27" s="51">
        <v>4243</v>
      </c>
      <c r="L27" s="49">
        <v>3429</v>
      </c>
      <c r="M27" s="49">
        <v>7766</v>
      </c>
      <c r="N27" s="51">
        <v>11195</v>
      </c>
      <c r="O27" s="49">
        <v>2111</v>
      </c>
      <c r="P27" s="49">
        <v>6052</v>
      </c>
      <c r="Q27" s="51">
        <v>8163</v>
      </c>
      <c r="S27" s="49">
        <v>63</v>
      </c>
      <c r="T27" s="49">
        <v>180</v>
      </c>
      <c r="U27" s="50">
        <v>243</v>
      </c>
      <c r="V27" s="49">
        <v>1</v>
      </c>
      <c r="W27" s="49">
        <v>6</v>
      </c>
      <c r="X27" s="51">
        <v>7</v>
      </c>
      <c r="Y27" s="49">
        <v>4</v>
      </c>
      <c r="Z27" s="49">
        <v>8</v>
      </c>
      <c r="AA27" s="51">
        <v>12</v>
      </c>
      <c r="AB27" s="49">
        <v>31</v>
      </c>
      <c r="AC27" s="49">
        <v>82</v>
      </c>
      <c r="AD27" s="51">
        <v>113</v>
      </c>
      <c r="AE27" s="49">
        <v>27</v>
      </c>
      <c r="AF27" s="49">
        <v>84</v>
      </c>
      <c r="AG27" s="51">
        <v>111</v>
      </c>
      <c r="AI27" s="49">
        <v>325</v>
      </c>
      <c r="AJ27" s="49">
        <v>1577</v>
      </c>
      <c r="AK27" s="51">
        <v>1902</v>
      </c>
      <c r="AM27" s="49">
        <v>356</v>
      </c>
      <c r="AN27" s="49">
        <v>840</v>
      </c>
      <c r="AO27" s="51">
        <v>1196</v>
      </c>
      <c r="AQ27" s="49">
        <v>393</v>
      </c>
      <c r="AR27" s="49">
        <v>1465</v>
      </c>
      <c r="AS27" s="51">
        <v>1858</v>
      </c>
      <c r="AU27" s="52" t="s">
        <v>41</v>
      </c>
    </row>
    <row r="28" spans="1:47" ht="25" customHeight="1" x14ac:dyDescent="0.35">
      <c r="A28" s="56" t="s">
        <v>156</v>
      </c>
      <c r="B28" s="48"/>
      <c r="C28" s="49">
        <v>7928</v>
      </c>
      <c r="D28" s="49">
        <v>14715</v>
      </c>
      <c r="E28" s="50">
        <v>22643</v>
      </c>
      <c r="F28" s="49">
        <v>5007</v>
      </c>
      <c r="G28" s="49">
        <v>9577</v>
      </c>
      <c r="H28" s="51">
        <v>14584</v>
      </c>
      <c r="I28" s="49">
        <v>399</v>
      </c>
      <c r="J28" s="49">
        <v>816</v>
      </c>
      <c r="K28" s="51">
        <v>1215</v>
      </c>
      <c r="L28" s="49">
        <v>593</v>
      </c>
      <c r="M28" s="49">
        <v>2295</v>
      </c>
      <c r="N28" s="51">
        <v>2888</v>
      </c>
      <c r="O28" s="49">
        <v>1929</v>
      </c>
      <c r="P28" s="49">
        <v>2027</v>
      </c>
      <c r="Q28" s="51">
        <v>3956</v>
      </c>
      <c r="S28" s="49">
        <v>90</v>
      </c>
      <c r="T28" s="49">
        <v>175</v>
      </c>
      <c r="U28" s="50">
        <v>265</v>
      </c>
      <c r="V28" s="49">
        <v>2</v>
      </c>
      <c r="W28" s="49">
        <v>4</v>
      </c>
      <c r="X28" s="51">
        <v>6</v>
      </c>
      <c r="Y28" s="49">
        <v>0</v>
      </c>
      <c r="Z28" s="49">
        <v>3</v>
      </c>
      <c r="AA28" s="51">
        <v>3</v>
      </c>
      <c r="AB28" s="49">
        <v>28</v>
      </c>
      <c r="AC28" s="49">
        <v>63</v>
      </c>
      <c r="AD28" s="51">
        <v>91</v>
      </c>
      <c r="AE28" s="49">
        <v>60</v>
      </c>
      <c r="AF28" s="49">
        <v>105</v>
      </c>
      <c r="AG28" s="51">
        <v>165</v>
      </c>
      <c r="AI28" s="49">
        <v>65</v>
      </c>
      <c r="AJ28" s="49">
        <v>520</v>
      </c>
      <c r="AK28" s="51">
        <v>585</v>
      </c>
      <c r="AM28" s="49">
        <v>142</v>
      </c>
      <c r="AN28" s="49">
        <v>287</v>
      </c>
      <c r="AO28" s="51">
        <v>429</v>
      </c>
      <c r="AQ28" s="49">
        <v>163</v>
      </c>
      <c r="AR28" s="49">
        <v>780</v>
      </c>
      <c r="AS28" s="51">
        <v>943</v>
      </c>
      <c r="AU28" s="52" t="s">
        <v>41</v>
      </c>
    </row>
    <row r="29" spans="1:47" ht="18" customHeight="1" x14ac:dyDescent="0.35">
      <c r="A29" s="56" t="s">
        <v>66</v>
      </c>
      <c r="B29" s="48"/>
      <c r="C29" s="49">
        <v>4815</v>
      </c>
      <c r="D29" s="49">
        <v>9892</v>
      </c>
      <c r="E29" s="50">
        <v>14707</v>
      </c>
      <c r="F29" s="49">
        <v>2901</v>
      </c>
      <c r="G29" s="49">
        <v>5981</v>
      </c>
      <c r="H29" s="51">
        <v>8882</v>
      </c>
      <c r="I29" s="49">
        <v>180</v>
      </c>
      <c r="J29" s="49">
        <v>547</v>
      </c>
      <c r="K29" s="51">
        <v>727</v>
      </c>
      <c r="L29" s="49">
        <v>408</v>
      </c>
      <c r="M29" s="49">
        <v>1716</v>
      </c>
      <c r="N29" s="51">
        <v>2124</v>
      </c>
      <c r="O29" s="49">
        <v>1326</v>
      </c>
      <c r="P29" s="49">
        <v>1648</v>
      </c>
      <c r="Q29" s="51">
        <v>2974</v>
      </c>
      <c r="S29" s="49">
        <v>19</v>
      </c>
      <c r="T29" s="49">
        <v>43</v>
      </c>
      <c r="U29" s="50">
        <v>62</v>
      </c>
      <c r="V29" s="49">
        <v>1</v>
      </c>
      <c r="W29" s="49">
        <v>2</v>
      </c>
      <c r="X29" s="51">
        <v>3</v>
      </c>
      <c r="Y29" s="49">
        <v>0</v>
      </c>
      <c r="Z29" s="49">
        <v>1</v>
      </c>
      <c r="AA29" s="51">
        <v>1</v>
      </c>
      <c r="AB29" s="49">
        <v>5</v>
      </c>
      <c r="AC29" s="49">
        <v>8</v>
      </c>
      <c r="AD29" s="51">
        <v>13</v>
      </c>
      <c r="AE29" s="49">
        <v>13</v>
      </c>
      <c r="AF29" s="49">
        <v>32</v>
      </c>
      <c r="AG29" s="51">
        <v>45</v>
      </c>
      <c r="AI29" s="49">
        <v>45</v>
      </c>
      <c r="AJ29" s="49">
        <v>383</v>
      </c>
      <c r="AK29" s="51">
        <v>428</v>
      </c>
      <c r="AM29" s="49">
        <v>146</v>
      </c>
      <c r="AN29" s="49">
        <v>278</v>
      </c>
      <c r="AO29" s="51">
        <v>424</v>
      </c>
      <c r="AQ29" s="49">
        <v>117</v>
      </c>
      <c r="AR29" s="49">
        <v>467</v>
      </c>
      <c r="AS29" s="51">
        <v>584</v>
      </c>
      <c r="AU29" s="52" t="s">
        <v>41</v>
      </c>
    </row>
    <row r="30" spans="1:47" ht="18" customHeight="1" x14ac:dyDescent="0.35">
      <c r="A30" s="56" t="s">
        <v>67</v>
      </c>
      <c r="B30" s="48"/>
      <c r="C30" s="49">
        <v>10548</v>
      </c>
      <c r="D30" s="49">
        <v>20203</v>
      </c>
      <c r="E30" s="50">
        <v>30751</v>
      </c>
      <c r="F30" s="49">
        <v>9075</v>
      </c>
      <c r="G30" s="49">
        <v>15022</v>
      </c>
      <c r="H30" s="51">
        <v>24097</v>
      </c>
      <c r="I30" s="49">
        <v>429</v>
      </c>
      <c r="J30" s="49">
        <v>911</v>
      </c>
      <c r="K30" s="51">
        <v>1340</v>
      </c>
      <c r="L30" s="49">
        <v>581</v>
      </c>
      <c r="M30" s="49">
        <v>2735</v>
      </c>
      <c r="N30" s="51">
        <v>3316</v>
      </c>
      <c r="O30" s="49">
        <v>463</v>
      </c>
      <c r="P30" s="49">
        <v>1535</v>
      </c>
      <c r="Q30" s="51">
        <v>1998</v>
      </c>
      <c r="S30" s="49">
        <v>18</v>
      </c>
      <c r="T30" s="49">
        <v>91</v>
      </c>
      <c r="U30" s="50">
        <v>109</v>
      </c>
      <c r="V30" s="49">
        <v>0</v>
      </c>
      <c r="W30" s="49">
        <v>1</v>
      </c>
      <c r="X30" s="51">
        <v>1</v>
      </c>
      <c r="Y30" s="49">
        <v>0</v>
      </c>
      <c r="Z30" s="49">
        <v>1</v>
      </c>
      <c r="AA30" s="51">
        <v>1</v>
      </c>
      <c r="AB30" s="49">
        <v>4</v>
      </c>
      <c r="AC30" s="49">
        <v>38</v>
      </c>
      <c r="AD30" s="51">
        <v>42</v>
      </c>
      <c r="AE30" s="49">
        <v>14</v>
      </c>
      <c r="AF30" s="49">
        <v>51</v>
      </c>
      <c r="AG30" s="51">
        <v>65</v>
      </c>
      <c r="AI30" s="49">
        <v>70</v>
      </c>
      <c r="AJ30" s="49">
        <v>779</v>
      </c>
      <c r="AK30" s="51">
        <v>849</v>
      </c>
      <c r="AM30" s="49">
        <v>81</v>
      </c>
      <c r="AN30" s="49">
        <v>344</v>
      </c>
      <c r="AO30" s="51">
        <v>425</v>
      </c>
      <c r="AQ30" s="49">
        <v>325</v>
      </c>
      <c r="AR30" s="49">
        <v>1125</v>
      </c>
      <c r="AS30" s="51">
        <v>1450</v>
      </c>
      <c r="AU30" s="52" t="s">
        <v>41</v>
      </c>
    </row>
    <row r="31" spans="1:47" ht="32.4" customHeight="1" x14ac:dyDescent="0.35">
      <c r="A31" s="54" t="s">
        <v>157</v>
      </c>
      <c r="B31" s="48"/>
      <c r="C31" s="49">
        <v>8936</v>
      </c>
      <c r="D31" s="49">
        <v>17053</v>
      </c>
      <c r="E31" s="50">
        <v>25989</v>
      </c>
      <c r="F31" s="49">
        <v>6102</v>
      </c>
      <c r="G31" s="49">
        <v>10329</v>
      </c>
      <c r="H31" s="51">
        <v>16431</v>
      </c>
      <c r="I31" s="49">
        <v>813</v>
      </c>
      <c r="J31" s="49">
        <v>1327</v>
      </c>
      <c r="K31" s="51">
        <v>2140</v>
      </c>
      <c r="L31" s="49">
        <v>1289</v>
      </c>
      <c r="M31" s="49">
        <v>3524</v>
      </c>
      <c r="N31" s="51">
        <v>4813</v>
      </c>
      <c r="O31" s="49">
        <v>732</v>
      </c>
      <c r="P31" s="49">
        <v>1873</v>
      </c>
      <c r="Q31" s="51">
        <v>2605</v>
      </c>
      <c r="S31" s="49">
        <v>107</v>
      </c>
      <c r="T31" s="49">
        <v>287</v>
      </c>
      <c r="U31" s="50">
        <v>394</v>
      </c>
      <c r="V31" s="49">
        <v>4</v>
      </c>
      <c r="W31" s="49">
        <v>16</v>
      </c>
      <c r="X31" s="51">
        <v>20</v>
      </c>
      <c r="Y31" s="49">
        <v>13</v>
      </c>
      <c r="Z31" s="49">
        <v>32</v>
      </c>
      <c r="AA31" s="51">
        <v>45</v>
      </c>
      <c r="AB31" s="49">
        <v>61</v>
      </c>
      <c r="AC31" s="49">
        <v>164</v>
      </c>
      <c r="AD31" s="51">
        <v>225</v>
      </c>
      <c r="AE31" s="49">
        <v>29</v>
      </c>
      <c r="AF31" s="49">
        <v>75</v>
      </c>
      <c r="AG31" s="51">
        <v>104</v>
      </c>
      <c r="AI31" s="49">
        <v>219</v>
      </c>
      <c r="AJ31" s="49">
        <v>960</v>
      </c>
      <c r="AK31" s="51">
        <v>1179</v>
      </c>
      <c r="AM31" s="49">
        <v>418</v>
      </c>
      <c r="AN31" s="49">
        <v>723</v>
      </c>
      <c r="AO31" s="51">
        <v>1141</v>
      </c>
      <c r="AQ31" s="49">
        <v>368</v>
      </c>
      <c r="AR31" s="49">
        <v>1097</v>
      </c>
      <c r="AS31" s="51">
        <v>1465</v>
      </c>
      <c r="AU31" s="52" t="s">
        <v>41</v>
      </c>
    </row>
    <row r="32" spans="1:47" ht="18" customHeight="1" x14ac:dyDescent="0.35">
      <c r="A32" s="54" t="s">
        <v>158</v>
      </c>
      <c r="B32" s="48"/>
      <c r="C32" s="49">
        <v>9420</v>
      </c>
      <c r="D32" s="49">
        <v>18462</v>
      </c>
      <c r="E32" s="50">
        <v>27882</v>
      </c>
      <c r="F32" s="49">
        <v>6315</v>
      </c>
      <c r="G32" s="49">
        <v>10673</v>
      </c>
      <c r="H32" s="51">
        <v>16988</v>
      </c>
      <c r="I32" s="49">
        <v>587</v>
      </c>
      <c r="J32" s="49">
        <v>985</v>
      </c>
      <c r="K32" s="51">
        <v>1572</v>
      </c>
      <c r="L32" s="49">
        <v>1265</v>
      </c>
      <c r="M32" s="49">
        <v>3598</v>
      </c>
      <c r="N32" s="51">
        <v>4863</v>
      </c>
      <c r="O32" s="49">
        <v>1253</v>
      </c>
      <c r="P32" s="49">
        <v>3206</v>
      </c>
      <c r="Q32" s="51">
        <v>4459</v>
      </c>
      <c r="S32" s="49">
        <v>27</v>
      </c>
      <c r="T32" s="49">
        <v>85</v>
      </c>
      <c r="U32" s="50">
        <v>112</v>
      </c>
      <c r="V32" s="49">
        <v>6</v>
      </c>
      <c r="W32" s="49">
        <v>5</v>
      </c>
      <c r="X32" s="51">
        <v>11</v>
      </c>
      <c r="Y32" s="49">
        <v>1</v>
      </c>
      <c r="Z32" s="49">
        <v>1</v>
      </c>
      <c r="AA32" s="51">
        <v>2</v>
      </c>
      <c r="AB32" s="49">
        <v>14</v>
      </c>
      <c r="AC32" s="49">
        <v>53</v>
      </c>
      <c r="AD32" s="51">
        <v>67</v>
      </c>
      <c r="AE32" s="49">
        <v>6</v>
      </c>
      <c r="AF32" s="49">
        <v>26</v>
      </c>
      <c r="AG32" s="51">
        <v>32</v>
      </c>
      <c r="AI32" s="49">
        <v>114</v>
      </c>
      <c r="AJ32" s="49">
        <v>590</v>
      </c>
      <c r="AK32" s="51">
        <v>704</v>
      </c>
      <c r="AM32" s="49">
        <v>171</v>
      </c>
      <c r="AN32" s="49">
        <v>410</v>
      </c>
      <c r="AO32" s="51">
        <v>581</v>
      </c>
      <c r="AQ32" s="49">
        <v>190</v>
      </c>
      <c r="AR32" s="49">
        <v>635</v>
      </c>
      <c r="AS32" s="51">
        <v>825</v>
      </c>
      <c r="AU32" s="52" t="s">
        <v>41</v>
      </c>
    </row>
    <row r="33" spans="1:47" ht="25" customHeight="1" x14ac:dyDescent="0.35">
      <c r="A33" s="47" t="s">
        <v>68</v>
      </c>
      <c r="B33" s="48"/>
      <c r="C33" s="49">
        <v>585</v>
      </c>
      <c r="D33" s="49">
        <v>2134</v>
      </c>
      <c r="E33" s="50">
        <v>2719</v>
      </c>
      <c r="F33" s="49">
        <v>31</v>
      </c>
      <c r="G33" s="49">
        <v>46</v>
      </c>
      <c r="H33" s="51">
        <v>77</v>
      </c>
      <c r="I33" s="49">
        <v>59</v>
      </c>
      <c r="J33" s="49">
        <v>49</v>
      </c>
      <c r="K33" s="51">
        <v>108</v>
      </c>
      <c r="L33" s="49">
        <v>251</v>
      </c>
      <c r="M33" s="49">
        <v>1128</v>
      </c>
      <c r="N33" s="51">
        <v>1379</v>
      </c>
      <c r="O33" s="49">
        <v>244</v>
      </c>
      <c r="P33" s="49">
        <v>911</v>
      </c>
      <c r="Q33" s="51">
        <v>1155</v>
      </c>
      <c r="S33" s="49">
        <v>3</v>
      </c>
      <c r="T33" s="49">
        <v>7</v>
      </c>
      <c r="U33" s="50">
        <v>10</v>
      </c>
      <c r="V33" s="49">
        <v>0</v>
      </c>
      <c r="W33" s="49">
        <v>0</v>
      </c>
      <c r="X33" s="51">
        <v>0</v>
      </c>
      <c r="Y33" s="49">
        <v>0</v>
      </c>
      <c r="Z33" s="49">
        <v>0</v>
      </c>
      <c r="AA33" s="51">
        <v>0</v>
      </c>
      <c r="AB33" s="49">
        <v>3</v>
      </c>
      <c r="AC33" s="49">
        <v>3</v>
      </c>
      <c r="AD33" s="51">
        <v>6</v>
      </c>
      <c r="AE33" s="49">
        <v>0</v>
      </c>
      <c r="AF33" s="49">
        <v>4</v>
      </c>
      <c r="AG33" s="51">
        <v>4</v>
      </c>
      <c r="AI33" s="49">
        <v>2</v>
      </c>
      <c r="AJ33" s="49">
        <v>10</v>
      </c>
      <c r="AK33" s="51">
        <v>12</v>
      </c>
      <c r="AM33" s="49">
        <v>20</v>
      </c>
      <c r="AN33" s="49">
        <v>58</v>
      </c>
      <c r="AO33" s="51">
        <v>78</v>
      </c>
      <c r="AQ33" s="49">
        <v>24</v>
      </c>
      <c r="AR33" s="49">
        <v>30</v>
      </c>
      <c r="AS33" s="51">
        <v>54</v>
      </c>
      <c r="AU33" s="52" t="s">
        <v>41</v>
      </c>
    </row>
  </sheetData>
  <mergeCells count="16">
    <mergeCell ref="AU7:AU8"/>
    <mergeCell ref="C8:E8"/>
    <mergeCell ref="F8:H8"/>
    <mergeCell ref="I8:K8"/>
    <mergeCell ref="L8:N8"/>
    <mergeCell ref="O8:Q8"/>
    <mergeCell ref="S8:U8"/>
    <mergeCell ref="V8:X8"/>
    <mergeCell ref="Y8:AA8"/>
    <mergeCell ref="AB8:AD8"/>
    <mergeCell ref="AE8:AG8"/>
    <mergeCell ref="C7:Q7"/>
    <mergeCell ref="S7:AG7"/>
    <mergeCell ref="AI7:AK8"/>
    <mergeCell ref="AM7:AO8"/>
    <mergeCell ref="AQ7:AS8"/>
  </mergeCells>
  <hyperlinks>
    <hyperlink ref="A5" location="Capa!A1" display="Voltar ao início" xr:uid="{00000000-0004-0000-0200-000000000000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207EF32-E566-4959-955B-BD6837BCE9D3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319</v>
      </c>
      <c r="D10" s="41">
        <v>877</v>
      </c>
      <c r="E10" s="42">
        <v>1196</v>
      </c>
      <c r="F10" s="41">
        <v>2</v>
      </c>
      <c r="G10" s="41">
        <v>4</v>
      </c>
      <c r="H10" s="43">
        <v>6</v>
      </c>
      <c r="I10" s="41">
        <v>9</v>
      </c>
      <c r="J10" s="41">
        <v>11</v>
      </c>
      <c r="K10" s="43">
        <v>20</v>
      </c>
      <c r="L10" s="41">
        <v>235</v>
      </c>
      <c r="M10" s="41">
        <v>495</v>
      </c>
      <c r="N10" s="43">
        <v>730</v>
      </c>
      <c r="O10" s="41">
        <v>73</v>
      </c>
      <c r="P10" s="41">
        <v>367</v>
      </c>
      <c r="Q10" s="43">
        <v>440</v>
      </c>
      <c r="R10" s="44"/>
      <c r="S10" s="41">
        <v>67</v>
      </c>
      <c r="T10" s="41">
        <v>88</v>
      </c>
      <c r="U10" s="42">
        <v>155</v>
      </c>
      <c r="V10" s="41">
        <v>7</v>
      </c>
      <c r="W10" s="41">
        <v>9</v>
      </c>
      <c r="X10" s="43">
        <v>16</v>
      </c>
      <c r="Y10" s="41">
        <v>28</v>
      </c>
      <c r="Z10" s="41">
        <v>34</v>
      </c>
      <c r="AA10" s="43">
        <v>62</v>
      </c>
      <c r="AB10" s="41">
        <v>25</v>
      </c>
      <c r="AC10" s="41">
        <v>34</v>
      </c>
      <c r="AD10" s="43">
        <v>59</v>
      </c>
      <c r="AE10" s="41">
        <v>7</v>
      </c>
      <c r="AF10" s="41">
        <v>11</v>
      </c>
      <c r="AG10" s="43">
        <v>18</v>
      </c>
      <c r="AH10" s="44"/>
      <c r="AI10" s="41">
        <v>0</v>
      </c>
      <c r="AJ10" s="41">
        <v>55</v>
      </c>
      <c r="AK10" s="43">
        <v>55</v>
      </c>
      <c r="AL10" s="44"/>
      <c r="AM10" s="41">
        <v>12</v>
      </c>
      <c r="AN10" s="41">
        <v>47</v>
      </c>
      <c r="AO10" s="43">
        <v>59</v>
      </c>
      <c r="AP10" s="44"/>
      <c r="AQ10" s="41">
        <v>0</v>
      </c>
      <c r="AR10" s="41">
        <v>21</v>
      </c>
      <c r="AS10" s="43">
        <v>21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319</v>
      </c>
      <c r="D11" s="49">
        <v>877</v>
      </c>
      <c r="E11" s="50">
        <v>1196</v>
      </c>
      <c r="F11" s="49">
        <v>2</v>
      </c>
      <c r="G11" s="49">
        <v>4</v>
      </c>
      <c r="H11" s="51">
        <v>6</v>
      </c>
      <c r="I11" s="49">
        <v>9</v>
      </c>
      <c r="J11" s="49">
        <v>11</v>
      </c>
      <c r="K11" s="51">
        <v>20</v>
      </c>
      <c r="L11" s="49">
        <v>235</v>
      </c>
      <c r="M11" s="49">
        <v>495</v>
      </c>
      <c r="N11" s="51">
        <v>730</v>
      </c>
      <c r="O11" s="49">
        <v>73</v>
      </c>
      <c r="P11" s="49">
        <v>367</v>
      </c>
      <c r="Q11" s="51">
        <v>440</v>
      </c>
      <c r="S11" s="49">
        <v>67</v>
      </c>
      <c r="T11" s="49">
        <v>88</v>
      </c>
      <c r="U11" s="50">
        <v>155</v>
      </c>
      <c r="V11" s="49">
        <v>7</v>
      </c>
      <c r="W11" s="49">
        <v>9</v>
      </c>
      <c r="X11" s="51">
        <v>16</v>
      </c>
      <c r="Y11" s="49">
        <v>28</v>
      </c>
      <c r="Z11" s="49">
        <v>34</v>
      </c>
      <c r="AA11" s="51">
        <v>62</v>
      </c>
      <c r="AB11" s="49">
        <v>25</v>
      </c>
      <c r="AC11" s="49">
        <v>34</v>
      </c>
      <c r="AD11" s="51">
        <v>59</v>
      </c>
      <c r="AE11" s="49">
        <v>7</v>
      </c>
      <c r="AF11" s="49">
        <v>11</v>
      </c>
      <c r="AG11" s="51">
        <v>18</v>
      </c>
      <c r="AI11" s="49">
        <v>0</v>
      </c>
      <c r="AJ11" s="49">
        <v>55</v>
      </c>
      <c r="AK11" s="51">
        <v>55</v>
      </c>
      <c r="AM11" s="49">
        <v>12</v>
      </c>
      <c r="AN11" s="49">
        <v>47</v>
      </c>
      <c r="AO11" s="51">
        <v>59</v>
      </c>
      <c r="AQ11" s="49">
        <v>0</v>
      </c>
      <c r="AR11" s="49">
        <v>21</v>
      </c>
      <c r="AS11" s="51">
        <v>21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307</v>
      </c>
      <c r="D12" s="49">
        <v>846</v>
      </c>
      <c r="E12" s="50">
        <v>1153</v>
      </c>
      <c r="F12" s="49">
        <v>2</v>
      </c>
      <c r="G12" s="49">
        <v>4</v>
      </c>
      <c r="H12" s="51">
        <v>6</v>
      </c>
      <c r="I12" s="49">
        <v>9</v>
      </c>
      <c r="J12" s="49">
        <v>11</v>
      </c>
      <c r="K12" s="51">
        <v>20</v>
      </c>
      <c r="L12" s="49">
        <v>229</v>
      </c>
      <c r="M12" s="49">
        <v>478</v>
      </c>
      <c r="N12" s="51">
        <v>707</v>
      </c>
      <c r="O12" s="49">
        <v>67</v>
      </c>
      <c r="P12" s="49">
        <v>353</v>
      </c>
      <c r="Q12" s="51">
        <v>420</v>
      </c>
      <c r="S12" s="49">
        <v>67</v>
      </c>
      <c r="T12" s="49">
        <v>88</v>
      </c>
      <c r="U12" s="50">
        <v>155</v>
      </c>
      <c r="V12" s="49">
        <v>7</v>
      </c>
      <c r="W12" s="49">
        <v>9</v>
      </c>
      <c r="X12" s="51">
        <v>16</v>
      </c>
      <c r="Y12" s="49">
        <v>28</v>
      </c>
      <c r="Z12" s="49">
        <v>34</v>
      </c>
      <c r="AA12" s="51">
        <v>62</v>
      </c>
      <c r="AB12" s="49">
        <v>25</v>
      </c>
      <c r="AC12" s="49">
        <v>34</v>
      </c>
      <c r="AD12" s="51">
        <v>59</v>
      </c>
      <c r="AE12" s="49">
        <v>7</v>
      </c>
      <c r="AF12" s="49">
        <v>11</v>
      </c>
      <c r="AG12" s="51">
        <v>18</v>
      </c>
      <c r="AI12" s="49">
        <v>0</v>
      </c>
      <c r="AJ12" s="49">
        <v>48</v>
      </c>
      <c r="AK12" s="51">
        <v>48</v>
      </c>
      <c r="AM12" s="49">
        <v>11</v>
      </c>
      <c r="AN12" s="49">
        <v>40</v>
      </c>
      <c r="AO12" s="51">
        <v>51</v>
      </c>
      <c r="AQ12" s="49">
        <v>0</v>
      </c>
      <c r="AR12" s="49">
        <v>18</v>
      </c>
      <c r="AS12" s="51">
        <v>18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7</v>
      </c>
      <c r="D13" s="49">
        <v>13</v>
      </c>
      <c r="E13" s="50">
        <v>20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5</v>
      </c>
      <c r="M13" s="49">
        <v>7</v>
      </c>
      <c r="N13" s="51">
        <v>12</v>
      </c>
      <c r="O13" s="49">
        <v>2</v>
      </c>
      <c r="P13" s="49">
        <v>6</v>
      </c>
      <c r="Q13" s="51">
        <v>8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1</v>
      </c>
      <c r="AK13" s="51">
        <v>1</v>
      </c>
      <c r="AM13" s="49">
        <v>3</v>
      </c>
      <c r="AN13" s="49">
        <v>2</v>
      </c>
      <c r="AO13" s="51">
        <v>5</v>
      </c>
      <c r="AQ13" s="49">
        <v>0</v>
      </c>
      <c r="AR13" s="49">
        <v>1</v>
      </c>
      <c r="AS13" s="51">
        <v>1</v>
      </c>
      <c r="AU13" s="52">
        <v>3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0</v>
      </c>
      <c r="E14" s="50">
        <v>0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0</v>
      </c>
      <c r="M14" s="49">
        <v>0</v>
      </c>
      <c r="N14" s="51">
        <v>0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0</v>
      </c>
    </row>
    <row r="15" spans="1:47" ht="18" customHeight="1" x14ac:dyDescent="0.35">
      <c r="A15" s="56" t="s">
        <v>54</v>
      </c>
      <c r="B15" s="48"/>
      <c r="C15" s="49">
        <v>16</v>
      </c>
      <c r="D15" s="49">
        <v>68</v>
      </c>
      <c r="E15" s="50">
        <v>84</v>
      </c>
      <c r="F15" s="49">
        <v>0</v>
      </c>
      <c r="G15" s="49">
        <v>1</v>
      </c>
      <c r="H15" s="51">
        <v>1</v>
      </c>
      <c r="I15" s="49">
        <v>2</v>
      </c>
      <c r="J15" s="49">
        <v>1</v>
      </c>
      <c r="K15" s="51">
        <v>3</v>
      </c>
      <c r="L15" s="49">
        <v>12</v>
      </c>
      <c r="M15" s="49">
        <v>37</v>
      </c>
      <c r="N15" s="51">
        <v>49</v>
      </c>
      <c r="O15" s="49">
        <v>2</v>
      </c>
      <c r="P15" s="49">
        <v>29</v>
      </c>
      <c r="Q15" s="51">
        <v>31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2</v>
      </c>
      <c r="AK15" s="51">
        <v>2</v>
      </c>
      <c r="AM15" s="49">
        <v>0</v>
      </c>
      <c r="AN15" s="49">
        <v>0</v>
      </c>
      <c r="AO15" s="51">
        <v>0</v>
      </c>
      <c r="AQ15" s="49">
        <v>0</v>
      </c>
      <c r="AR15" s="49">
        <v>1</v>
      </c>
      <c r="AS15" s="51">
        <v>1</v>
      </c>
      <c r="AU15" s="52">
        <v>2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0</v>
      </c>
      <c r="E16" s="50">
        <v>0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0</v>
      </c>
      <c r="E17" s="50">
        <v>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0</v>
      </c>
    </row>
    <row r="18" spans="1:47" ht="18" customHeight="1" x14ac:dyDescent="0.35">
      <c r="A18" s="56" t="s">
        <v>57</v>
      </c>
      <c r="B18" s="48"/>
      <c r="C18" s="49">
        <v>0</v>
      </c>
      <c r="D18" s="49">
        <v>0</v>
      </c>
      <c r="E18" s="50">
        <v>0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0</v>
      </c>
      <c r="M18" s="49">
        <v>0</v>
      </c>
      <c r="N18" s="51">
        <v>0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1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0</v>
      </c>
      <c r="E19" s="50">
        <v>0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0</v>
      </c>
      <c r="N19" s="51">
        <v>0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0</v>
      </c>
    </row>
    <row r="20" spans="1:47" ht="18" customHeight="1" x14ac:dyDescent="0.35">
      <c r="A20" s="56" t="s">
        <v>59</v>
      </c>
      <c r="B20" s="48"/>
      <c r="C20" s="49">
        <v>11</v>
      </c>
      <c r="D20" s="49">
        <v>40</v>
      </c>
      <c r="E20" s="50">
        <v>51</v>
      </c>
      <c r="F20" s="49">
        <v>0</v>
      </c>
      <c r="G20" s="49">
        <v>0</v>
      </c>
      <c r="H20" s="51">
        <v>0</v>
      </c>
      <c r="I20" s="49">
        <v>0</v>
      </c>
      <c r="J20" s="49">
        <v>0</v>
      </c>
      <c r="K20" s="51">
        <v>0</v>
      </c>
      <c r="L20" s="49">
        <v>11</v>
      </c>
      <c r="M20" s="49">
        <v>24</v>
      </c>
      <c r="N20" s="51">
        <v>35</v>
      </c>
      <c r="O20" s="49">
        <v>0</v>
      </c>
      <c r="P20" s="49">
        <v>16</v>
      </c>
      <c r="Q20" s="51">
        <v>16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3</v>
      </c>
      <c r="AK20" s="51">
        <v>3</v>
      </c>
      <c r="AM20" s="49">
        <v>1</v>
      </c>
      <c r="AN20" s="49">
        <v>2</v>
      </c>
      <c r="AO20" s="51">
        <v>3</v>
      </c>
      <c r="AQ20" s="49">
        <v>0</v>
      </c>
      <c r="AR20" s="49">
        <v>3</v>
      </c>
      <c r="AS20" s="51">
        <v>3</v>
      </c>
      <c r="AU20" s="52">
        <v>5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0</v>
      </c>
      <c r="E21" s="50">
        <v>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0</v>
      </c>
    </row>
    <row r="22" spans="1:47" ht="25" customHeight="1" x14ac:dyDescent="0.35">
      <c r="A22" s="56" t="s">
        <v>61</v>
      </c>
      <c r="B22" s="48"/>
      <c r="C22" s="49">
        <v>2</v>
      </c>
      <c r="D22" s="49">
        <v>24</v>
      </c>
      <c r="E22" s="50">
        <v>26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1</v>
      </c>
      <c r="M22" s="49">
        <v>14</v>
      </c>
      <c r="N22" s="51">
        <v>15</v>
      </c>
      <c r="O22" s="49">
        <v>1</v>
      </c>
      <c r="P22" s="49">
        <v>10</v>
      </c>
      <c r="Q22" s="51">
        <v>11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3</v>
      </c>
      <c r="AK22" s="51">
        <v>3</v>
      </c>
      <c r="AM22" s="49">
        <v>1</v>
      </c>
      <c r="AN22" s="49">
        <v>4</v>
      </c>
      <c r="AO22" s="51">
        <v>5</v>
      </c>
      <c r="AQ22" s="49">
        <v>0</v>
      </c>
      <c r="AR22" s="49">
        <v>2</v>
      </c>
      <c r="AS22" s="51">
        <v>2</v>
      </c>
      <c r="AU22" s="52">
        <v>5</v>
      </c>
    </row>
    <row r="23" spans="1:47" ht="18" customHeight="1" x14ac:dyDescent="0.35">
      <c r="A23" s="56" t="s">
        <v>62</v>
      </c>
      <c r="B23" s="48"/>
      <c r="C23" s="49">
        <v>183</v>
      </c>
      <c r="D23" s="49">
        <v>461</v>
      </c>
      <c r="E23" s="50">
        <v>644</v>
      </c>
      <c r="F23" s="49">
        <v>2</v>
      </c>
      <c r="G23" s="49">
        <v>3</v>
      </c>
      <c r="H23" s="51">
        <v>5</v>
      </c>
      <c r="I23" s="49">
        <v>7</v>
      </c>
      <c r="J23" s="49">
        <v>9</v>
      </c>
      <c r="K23" s="51">
        <v>16</v>
      </c>
      <c r="L23" s="49">
        <v>146</v>
      </c>
      <c r="M23" s="49">
        <v>279</v>
      </c>
      <c r="N23" s="51">
        <v>425</v>
      </c>
      <c r="O23" s="49">
        <v>28</v>
      </c>
      <c r="P23" s="49">
        <v>170</v>
      </c>
      <c r="Q23" s="51">
        <v>198</v>
      </c>
      <c r="S23" s="49">
        <v>44</v>
      </c>
      <c r="T23" s="49">
        <v>56</v>
      </c>
      <c r="U23" s="50">
        <v>100</v>
      </c>
      <c r="V23" s="49">
        <v>7</v>
      </c>
      <c r="W23" s="49">
        <v>9</v>
      </c>
      <c r="X23" s="51">
        <v>16</v>
      </c>
      <c r="Y23" s="49">
        <v>28</v>
      </c>
      <c r="Z23" s="49">
        <v>34</v>
      </c>
      <c r="AA23" s="51">
        <v>62</v>
      </c>
      <c r="AB23" s="49">
        <v>9</v>
      </c>
      <c r="AC23" s="49">
        <v>13</v>
      </c>
      <c r="AD23" s="51">
        <v>22</v>
      </c>
      <c r="AE23" s="49">
        <v>0</v>
      </c>
      <c r="AF23" s="49">
        <v>0</v>
      </c>
      <c r="AG23" s="51">
        <v>0</v>
      </c>
      <c r="AI23" s="49">
        <v>0</v>
      </c>
      <c r="AJ23" s="49">
        <v>19</v>
      </c>
      <c r="AK23" s="51">
        <v>19</v>
      </c>
      <c r="AM23" s="49">
        <v>2</v>
      </c>
      <c r="AN23" s="49">
        <v>20</v>
      </c>
      <c r="AO23" s="51">
        <v>22</v>
      </c>
      <c r="AQ23" s="49">
        <v>0</v>
      </c>
      <c r="AR23" s="49">
        <v>2</v>
      </c>
      <c r="AS23" s="51">
        <v>2</v>
      </c>
      <c r="AU23" s="52">
        <v>6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0</v>
      </c>
      <c r="E24" s="50">
        <v>0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63</v>
      </c>
      <c r="D25" s="49">
        <v>183</v>
      </c>
      <c r="E25" s="50">
        <v>246</v>
      </c>
      <c r="F25" s="49">
        <v>0</v>
      </c>
      <c r="G25" s="49">
        <v>0</v>
      </c>
      <c r="H25" s="51">
        <v>0</v>
      </c>
      <c r="I25" s="49">
        <v>0</v>
      </c>
      <c r="J25" s="49">
        <v>1</v>
      </c>
      <c r="K25" s="51">
        <v>1</v>
      </c>
      <c r="L25" s="49">
        <v>39</v>
      </c>
      <c r="M25" s="49">
        <v>91</v>
      </c>
      <c r="N25" s="51">
        <v>130</v>
      </c>
      <c r="O25" s="49">
        <v>24</v>
      </c>
      <c r="P25" s="49">
        <v>91</v>
      </c>
      <c r="Q25" s="51">
        <v>115</v>
      </c>
      <c r="S25" s="49">
        <v>23</v>
      </c>
      <c r="T25" s="49">
        <v>32</v>
      </c>
      <c r="U25" s="50">
        <v>55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16</v>
      </c>
      <c r="AC25" s="49">
        <v>21</v>
      </c>
      <c r="AD25" s="51">
        <v>37</v>
      </c>
      <c r="AE25" s="49">
        <v>7</v>
      </c>
      <c r="AF25" s="49">
        <v>11</v>
      </c>
      <c r="AG25" s="51">
        <v>18</v>
      </c>
      <c r="AI25" s="49">
        <v>0</v>
      </c>
      <c r="AJ25" s="49">
        <v>11</v>
      </c>
      <c r="AK25" s="51">
        <v>11</v>
      </c>
      <c r="AM25" s="49">
        <v>3</v>
      </c>
      <c r="AN25" s="49">
        <v>8</v>
      </c>
      <c r="AO25" s="51">
        <v>11</v>
      </c>
      <c r="AQ25" s="49">
        <v>0</v>
      </c>
      <c r="AR25" s="49">
        <v>5</v>
      </c>
      <c r="AS25" s="51">
        <v>5</v>
      </c>
      <c r="AU25" s="52">
        <v>10</v>
      </c>
    </row>
    <row r="26" spans="1:47" ht="18" customHeight="1" x14ac:dyDescent="0.35">
      <c r="A26" s="56" t="s">
        <v>65</v>
      </c>
      <c r="B26" s="48"/>
      <c r="C26" s="49">
        <v>0</v>
      </c>
      <c r="D26" s="49">
        <v>0</v>
      </c>
      <c r="E26" s="50">
        <v>0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0</v>
      </c>
      <c r="M26" s="49">
        <v>0</v>
      </c>
      <c r="N26" s="51">
        <v>0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0</v>
      </c>
    </row>
    <row r="27" spans="1:47" ht="18" customHeight="1" x14ac:dyDescent="0.35">
      <c r="A27" s="56" t="s">
        <v>155</v>
      </c>
      <c r="B27" s="48"/>
      <c r="C27" s="49">
        <v>22</v>
      </c>
      <c r="D27" s="49">
        <v>47</v>
      </c>
      <c r="E27" s="50">
        <v>69</v>
      </c>
      <c r="F27" s="49">
        <v>0</v>
      </c>
      <c r="G27" s="49">
        <v>0</v>
      </c>
      <c r="H27" s="51">
        <v>0</v>
      </c>
      <c r="I27" s="49">
        <v>0</v>
      </c>
      <c r="J27" s="49">
        <v>0</v>
      </c>
      <c r="K27" s="51">
        <v>0</v>
      </c>
      <c r="L27" s="49">
        <v>12</v>
      </c>
      <c r="M27" s="49">
        <v>23</v>
      </c>
      <c r="N27" s="51">
        <v>35</v>
      </c>
      <c r="O27" s="49">
        <v>10</v>
      </c>
      <c r="P27" s="49">
        <v>24</v>
      </c>
      <c r="Q27" s="51">
        <v>34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6</v>
      </c>
      <c r="AK27" s="51">
        <v>6</v>
      </c>
      <c r="AM27" s="49">
        <v>1</v>
      </c>
      <c r="AN27" s="49">
        <v>4</v>
      </c>
      <c r="AO27" s="51">
        <v>5</v>
      </c>
      <c r="AQ27" s="49">
        <v>0</v>
      </c>
      <c r="AR27" s="49">
        <v>3</v>
      </c>
      <c r="AS27" s="51">
        <v>3</v>
      </c>
      <c r="AU27" s="52">
        <v>5</v>
      </c>
    </row>
    <row r="28" spans="1:47" ht="25" customHeight="1" x14ac:dyDescent="0.35">
      <c r="A28" s="56" t="s">
        <v>156</v>
      </c>
      <c r="B28" s="48"/>
      <c r="C28" s="49">
        <v>3</v>
      </c>
      <c r="D28" s="49">
        <v>10</v>
      </c>
      <c r="E28" s="50">
        <v>13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3</v>
      </c>
      <c r="M28" s="49">
        <v>3</v>
      </c>
      <c r="N28" s="51">
        <v>6</v>
      </c>
      <c r="O28" s="49">
        <v>0</v>
      </c>
      <c r="P28" s="49">
        <v>7</v>
      </c>
      <c r="Q28" s="51">
        <v>7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3</v>
      </c>
      <c r="AK28" s="51">
        <v>3</v>
      </c>
      <c r="AM28" s="49">
        <v>0</v>
      </c>
      <c r="AN28" s="49">
        <v>0</v>
      </c>
      <c r="AO28" s="51">
        <v>0</v>
      </c>
      <c r="AQ28" s="49">
        <v>0</v>
      </c>
      <c r="AR28" s="49">
        <v>1</v>
      </c>
      <c r="AS28" s="51">
        <v>1</v>
      </c>
      <c r="AU28" s="52">
        <v>3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0</v>
      </c>
      <c r="E29" s="50">
        <v>0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0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0</v>
      </c>
      <c r="E30" s="50">
        <v>0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0</v>
      </c>
      <c r="M30" s="49">
        <v>0</v>
      </c>
      <c r="N30" s="51">
        <v>0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0</v>
      </c>
      <c r="AS30" s="51">
        <v>0</v>
      </c>
      <c r="AU30" s="52">
        <v>0</v>
      </c>
    </row>
    <row r="31" spans="1:47" ht="32.4" customHeight="1" x14ac:dyDescent="0.35">
      <c r="A31" s="54" t="s">
        <v>157</v>
      </c>
      <c r="B31" s="48"/>
      <c r="C31" s="49">
        <v>8</v>
      </c>
      <c r="D31" s="49">
        <v>22</v>
      </c>
      <c r="E31" s="50">
        <v>30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6</v>
      </c>
      <c r="M31" s="49">
        <v>13</v>
      </c>
      <c r="N31" s="51">
        <v>19</v>
      </c>
      <c r="O31" s="49">
        <v>2</v>
      </c>
      <c r="P31" s="49">
        <v>9</v>
      </c>
      <c r="Q31" s="51">
        <v>11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2</v>
      </c>
      <c r="AK31" s="51">
        <v>2</v>
      </c>
      <c r="AM31" s="49">
        <v>1</v>
      </c>
      <c r="AN31" s="49">
        <v>2</v>
      </c>
      <c r="AO31" s="51">
        <v>3</v>
      </c>
      <c r="AQ31" s="49">
        <v>0</v>
      </c>
      <c r="AR31" s="49">
        <v>1</v>
      </c>
      <c r="AS31" s="51">
        <v>1</v>
      </c>
      <c r="AU31" s="52">
        <v>8</v>
      </c>
    </row>
    <row r="32" spans="1:47" ht="18" customHeight="1" x14ac:dyDescent="0.35">
      <c r="A32" s="54" t="s">
        <v>158</v>
      </c>
      <c r="B32" s="48"/>
      <c r="C32" s="49">
        <v>4</v>
      </c>
      <c r="D32" s="49">
        <v>9</v>
      </c>
      <c r="E32" s="50">
        <v>13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0</v>
      </c>
      <c r="M32" s="49">
        <v>4</v>
      </c>
      <c r="N32" s="51">
        <v>4</v>
      </c>
      <c r="O32" s="49">
        <v>4</v>
      </c>
      <c r="P32" s="49">
        <v>5</v>
      </c>
      <c r="Q32" s="51">
        <v>9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5</v>
      </c>
      <c r="AK32" s="51">
        <v>5</v>
      </c>
      <c r="AM32" s="49">
        <v>0</v>
      </c>
      <c r="AN32" s="49">
        <v>5</v>
      </c>
      <c r="AO32" s="51">
        <v>5</v>
      </c>
      <c r="AQ32" s="49">
        <v>0</v>
      </c>
      <c r="AR32" s="49">
        <v>2</v>
      </c>
      <c r="AS32" s="51">
        <v>2</v>
      </c>
      <c r="AU32" s="52">
        <v>5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0</v>
      </c>
      <c r="E33" s="50">
        <v>0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0</v>
      </c>
      <c r="N33" s="51">
        <v>0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E6939C3-29F9-4245-9231-8C5DBCCC7219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AC7142-0F1A-4C8F-BF63-CECF7D952653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307</v>
      </c>
      <c r="D10" s="41">
        <v>895</v>
      </c>
      <c r="E10" s="42">
        <v>1202</v>
      </c>
      <c r="F10" s="41">
        <v>121</v>
      </c>
      <c r="G10" s="41">
        <v>252</v>
      </c>
      <c r="H10" s="43">
        <v>373</v>
      </c>
      <c r="I10" s="41">
        <v>15</v>
      </c>
      <c r="J10" s="41">
        <v>52</v>
      </c>
      <c r="K10" s="43">
        <v>67</v>
      </c>
      <c r="L10" s="41">
        <v>156</v>
      </c>
      <c r="M10" s="41">
        <v>448</v>
      </c>
      <c r="N10" s="43">
        <v>604</v>
      </c>
      <c r="O10" s="41">
        <v>15</v>
      </c>
      <c r="P10" s="41">
        <v>143</v>
      </c>
      <c r="Q10" s="43">
        <v>158</v>
      </c>
      <c r="R10" s="44"/>
      <c r="S10" s="41">
        <v>2</v>
      </c>
      <c r="T10" s="41">
        <v>8</v>
      </c>
      <c r="U10" s="42">
        <v>10</v>
      </c>
      <c r="V10" s="41">
        <v>0</v>
      </c>
      <c r="W10" s="41">
        <v>0</v>
      </c>
      <c r="X10" s="43">
        <v>0</v>
      </c>
      <c r="Y10" s="41">
        <v>1</v>
      </c>
      <c r="Z10" s="41">
        <v>4</v>
      </c>
      <c r="AA10" s="43">
        <v>5</v>
      </c>
      <c r="AB10" s="41">
        <v>1</v>
      </c>
      <c r="AC10" s="41">
        <v>4</v>
      </c>
      <c r="AD10" s="43">
        <v>5</v>
      </c>
      <c r="AE10" s="41">
        <v>0</v>
      </c>
      <c r="AF10" s="41">
        <v>0</v>
      </c>
      <c r="AG10" s="43">
        <v>0</v>
      </c>
      <c r="AH10" s="44"/>
      <c r="AI10" s="41">
        <v>12</v>
      </c>
      <c r="AJ10" s="41">
        <v>121</v>
      </c>
      <c r="AK10" s="43">
        <v>133</v>
      </c>
      <c r="AL10" s="44"/>
      <c r="AM10" s="41">
        <v>0</v>
      </c>
      <c r="AN10" s="41">
        <v>0</v>
      </c>
      <c r="AO10" s="43">
        <v>0</v>
      </c>
      <c r="AP10" s="44"/>
      <c r="AQ10" s="41">
        <v>17</v>
      </c>
      <c r="AR10" s="41">
        <v>104</v>
      </c>
      <c r="AS10" s="43">
        <v>121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307</v>
      </c>
      <c r="D11" s="49">
        <v>895</v>
      </c>
      <c r="E11" s="50">
        <v>1202</v>
      </c>
      <c r="F11" s="49">
        <v>121</v>
      </c>
      <c r="G11" s="49">
        <v>252</v>
      </c>
      <c r="H11" s="51">
        <v>373</v>
      </c>
      <c r="I11" s="49">
        <v>15</v>
      </c>
      <c r="J11" s="49">
        <v>52</v>
      </c>
      <c r="K11" s="51">
        <v>67</v>
      </c>
      <c r="L11" s="49">
        <v>156</v>
      </c>
      <c r="M11" s="49">
        <v>448</v>
      </c>
      <c r="N11" s="51">
        <v>604</v>
      </c>
      <c r="O11" s="49">
        <v>15</v>
      </c>
      <c r="P11" s="49">
        <v>143</v>
      </c>
      <c r="Q11" s="51">
        <v>158</v>
      </c>
      <c r="S11" s="49">
        <v>2</v>
      </c>
      <c r="T11" s="49">
        <v>8</v>
      </c>
      <c r="U11" s="50">
        <v>10</v>
      </c>
      <c r="V11" s="49">
        <v>0</v>
      </c>
      <c r="W11" s="49">
        <v>0</v>
      </c>
      <c r="X11" s="51">
        <v>0</v>
      </c>
      <c r="Y11" s="49">
        <v>1</v>
      </c>
      <c r="Z11" s="49">
        <v>4</v>
      </c>
      <c r="AA11" s="51">
        <v>5</v>
      </c>
      <c r="AB11" s="49">
        <v>1</v>
      </c>
      <c r="AC11" s="49">
        <v>4</v>
      </c>
      <c r="AD11" s="51">
        <v>5</v>
      </c>
      <c r="AE11" s="49">
        <v>0</v>
      </c>
      <c r="AF11" s="49">
        <v>0</v>
      </c>
      <c r="AG11" s="51">
        <v>0</v>
      </c>
      <c r="AI11" s="49">
        <v>12</v>
      </c>
      <c r="AJ11" s="49">
        <v>121</v>
      </c>
      <c r="AK11" s="51">
        <v>133</v>
      </c>
      <c r="AM11" s="49">
        <v>0</v>
      </c>
      <c r="AN11" s="49">
        <v>0</v>
      </c>
      <c r="AO11" s="51">
        <v>0</v>
      </c>
      <c r="AQ11" s="49">
        <v>17</v>
      </c>
      <c r="AR11" s="49">
        <v>104</v>
      </c>
      <c r="AS11" s="51">
        <v>121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283</v>
      </c>
      <c r="D12" s="49">
        <v>821</v>
      </c>
      <c r="E12" s="50">
        <v>1104</v>
      </c>
      <c r="F12" s="49">
        <v>109</v>
      </c>
      <c r="G12" s="49">
        <v>225</v>
      </c>
      <c r="H12" s="51">
        <v>334</v>
      </c>
      <c r="I12" s="49">
        <v>14</v>
      </c>
      <c r="J12" s="49">
        <v>51</v>
      </c>
      <c r="K12" s="51">
        <v>65</v>
      </c>
      <c r="L12" s="49">
        <v>146</v>
      </c>
      <c r="M12" s="49">
        <v>416</v>
      </c>
      <c r="N12" s="51">
        <v>562</v>
      </c>
      <c r="O12" s="49">
        <v>14</v>
      </c>
      <c r="P12" s="49">
        <v>129</v>
      </c>
      <c r="Q12" s="51">
        <v>143</v>
      </c>
      <c r="S12" s="49">
        <v>2</v>
      </c>
      <c r="T12" s="49">
        <v>8</v>
      </c>
      <c r="U12" s="50">
        <v>10</v>
      </c>
      <c r="V12" s="49">
        <v>0</v>
      </c>
      <c r="W12" s="49">
        <v>0</v>
      </c>
      <c r="X12" s="51">
        <v>0</v>
      </c>
      <c r="Y12" s="49">
        <v>1</v>
      </c>
      <c r="Z12" s="49">
        <v>4</v>
      </c>
      <c r="AA12" s="51">
        <v>5</v>
      </c>
      <c r="AB12" s="49">
        <v>1</v>
      </c>
      <c r="AC12" s="49">
        <v>4</v>
      </c>
      <c r="AD12" s="51">
        <v>5</v>
      </c>
      <c r="AE12" s="49">
        <v>0</v>
      </c>
      <c r="AF12" s="49">
        <v>0</v>
      </c>
      <c r="AG12" s="51">
        <v>0</v>
      </c>
      <c r="AI12" s="49">
        <v>11</v>
      </c>
      <c r="AJ12" s="49">
        <v>114</v>
      </c>
      <c r="AK12" s="51">
        <v>125</v>
      </c>
      <c r="AM12" s="49">
        <v>0</v>
      </c>
      <c r="AN12" s="49">
        <v>0</v>
      </c>
      <c r="AO12" s="51">
        <v>0</v>
      </c>
      <c r="AQ12" s="49">
        <v>16</v>
      </c>
      <c r="AR12" s="49">
        <v>92</v>
      </c>
      <c r="AS12" s="51">
        <v>108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9</v>
      </c>
      <c r="D13" s="49">
        <v>24</v>
      </c>
      <c r="E13" s="50">
        <v>33</v>
      </c>
      <c r="F13" s="49">
        <v>4</v>
      </c>
      <c r="G13" s="49">
        <v>10</v>
      </c>
      <c r="H13" s="51">
        <v>14</v>
      </c>
      <c r="I13" s="49">
        <v>1</v>
      </c>
      <c r="J13" s="49">
        <v>1</v>
      </c>
      <c r="K13" s="51">
        <v>2</v>
      </c>
      <c r="L13" s="49">
        <v>4</v>
      </c>
      <c r="M13" s="49">
        <v>11</v>
      </c>
      <c r="N13" s="51">
        <v>15</v>
      </c>
      <c r="O13" s="49">
        <v>0</v>
      </c>
      <c r="P13" s="49">
        <v>2</v>
      </c>
      <c r="Q13" s="51">
        <v>2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2</v>
      </c>
      <c r="AK13" s="51">
        <v>2</v>
      </c>
      <c r="AM13" s="49">
        <v>0</v>
      </c>
      <c r="AN13" s="49">
        <v>0</v>
      </c>
      <c r="AO13" s="51">
        <v>0</v>
      </c>
      <c r="AQ13" s="49">
        <v>0</v>
      </c>
      <c r="AR13" s="49">
        <v>8</v>
      </c>
      <c r="AS13" s="51">
        <v>8</v>
      </c>
      <c r="AU13" s="52">
        <v>2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15</v>
      </c>
      <c r="D18" s="49">
        <v>40</v>
      </c>
      <c r="E18" s="50">
        <v>55</v>
      </c>
      <c r="F18" s="49">
        <v>6</v>
      </c>
      <c r="G18" s="49">
        <v>4</v>
      </c>
      <c r="H18" s="51">
        <v>10</v>
      </c>
      <c r="I18" s="49">
        <v>0</v>
      </c>
      <c r="J18" s="49">
        <v>2</v>
      </c>
      <c r="K18" s="51">
        <v>2</v>
      </c>
      <c r="L18" s="49">
        <v>8</v>
      </c>
      <c r="M18" s="49">
        <v>29</v>
      </c>
      <c r="N18" s="51">
        <v>37</v>
      </c>
      <c r="O18" s="49">
        <v>1</v>
      </c>
      <c r="P18" s="49">
        <v>5</v>
      </c>
      <c r="Q18" s="51">
        <v>6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8</v>
      </c>
      <c r="AK18" s="51">
        <v>8</v>
      </c>
      <c r="AM18" s="49">
        <v>0</v>
      </c>
      <c r="AN18" s="49">
        <v>0</v>
      </c>
      <c r="AO18" s="51">
        <v>0</v>
      </c>
      <c r="AQ18" s="49">
        <v>0</v>
      </c>
      <c r="AR18" s="49">
        <v>1</v>
      </c>
      <c r="AS18" s="51">
        <v>1</v>
      </c>
      <c r="AU18" s="52">
        <v>4</v>
      </c>
    </row>
    <row r="19" spans="1:47" ht="25" customHeight="1" x14ac:dyDescent="0.35">
      <c r="A19" s="56" t="s">
        <v>58</v>
      </c>
      <c r="B19" s="48"/>
      <c r="C19" s="49">
        <v>5</v>
      </c>
      <c r="D19" s="49">
        <v>13</v>
      </c>
      <c r="E19" s="50">
        <v>18</v>
      </c>
      <c r="F19" s="49">
        <v>2</v>
      </c>
      <c r="G19" s="49">
        <v>4</v>
      </c>
      <c r="H19" s="51">
        <v>6</v>
      </c>
      <c r="I19" s="49">
        <v>0</v>
      </c>
      <c r="J19" s="49">
        <v>2</v>
      </c>
      <c r="K19" s="51">
        <v>2</v>
      </c>
      <c r="L19" s="49">
        <v>3</v>
      </c>
      <c r="M19" s="49">
        <v>6</v>
      </c>
      <c r="N19" s="51">
        <v>9</v>
      </c>
      <c r="O19" s="49">
        <v>0</v>
      </c>
      <c r="P19" s="49">
        <v>1</v>
      </c>
      <c r="Q19" s="51">
        <v>1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2</v>
      </c>
      <c r="AK19" s="51">
        <v>2</v>
      </c>
      <c r="AM19" s="49">
        <v>0</v>
      </c>
      <c r="AN19" s="49">
        <v>0</v>
      </c>
      <c r="AO19" s="51">
        <v>0</v>
      </c>
      <c r="AQ19" s="49">
        <v>1</v>
      </c>
      <c r="AR19" s="49">
        <v>3</v>
      </c>
      <c r="AS19" s="51">
        <v>4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1</v>
      </c>
      <c r="D20" s="49">
        <v>12</v>
      </c>
      <c r="E20" s="50">
        <v>13</v>
      </c>
      <c r="F20" s="49">
        <v>0</v>
      </c>
      <c r="G20" s="49">
        <v>1</v>
      </c>
      <c r="H20" s="51">
        <v>1</v>
      </c>
      <c r="I20" s="49">
        <v>0</v>
      </c>
      <c r="J20" s="49">
        <v>1</v>
      </c>
      <c r="K20" s="51">
        <v>1</v>
      </c>
      <c r="L20" s="49">
        <v>0</v>
      </c>
      <c r="M20" s="49">
        <v>8</v>
      </c>
      <c r="N20" s="51">
        <v>8</v>
      </c>
      <c r="O20" s="49">
        <v>1</v>
      </c>
      <c r="P20" s="49">
        <v>2</v>
      </c>
      <c r="Q20" s="51">
        <v>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3</v>
      </c>
      <c r="AK20" s="51">
        <v>3</v>
      </c>
      <c r="AM20" s="49">
        <v>0</v>
      </c>
      <c r="AN20" s="49">
        <v>0</v>
      </c>
      <c r="AO20" s="51">
        <v>0</v>
      </c>
      <c r="AQ20" s="49">
        <v>0</v>
      </c>
      <c r="AR20" s="49">
        <v>2</v>
      </c>
      <c r="AS20" s="51">
        <v>2</v>
      </c>
      <c r="AU20" s="52">
        <v>3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4</v>
      </c>
      <c r="E21" s="50">
        <v>4</v>
      </c>
      <c r="F21" s="49">
        <v>0</v>
      </c>
      <c r="G21" s="49">
        <v>1</v>
      </c>
      <c r="H21" s="51">
        <v>1</v>
      </c>
      <c r="I21" s="49">
        <v>0</v>
      </c>
      <c r="J21" s="49">
        <v>0</v>
      </c>
      <c r="K21" s="51">
        <v>0</v>
      </c>
      <c r="L21" s="49">
        <v>0</v>
      </c>
      <c r="M21" s="49">
        <v>3</v>
      </c>
      <c r="N21" s="51">
        <v>3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7</v>
      </c>
      <c r="D22" s="49">
        <v>19</v>
      </c>
      <c r="E22" s="50">
        <v>26</v>
      </c>
      <c r="F22" s="49">
        <v>0</v>
      </c>
      <c r="G22" s="49">
        <v>1</v>
      </c>
      <c r="H22" s="51">
        <v>1</v>
      </c>
      <c r="I22" s="49">
        <v>1</v>
      </c>
      <c r="J22" s="49">
        <v>1</v>
      </c>
      <c r="K22" s="51">
        <v>2</v>
      </c>
      <c r="L22" s="49">
        <v>2</v>
      </c>
      <c r="M22" s="49">
        <v>12</v>
      </c>
      <c r="N22" s="51">
        <v>14</v>
      </c>
      <c r="O22" s="49">
        <v>4</v>
      </c>
      <c r="P22" s="49">
        <v>5</v>
      </c>
      <c r="Q22" s="51">
        <v>9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1</v>
      </c>
      <c r="AK22" s="51">
        <v>1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3</v>
      </c>
    </row>
    <row r="23" spans="1:47" ht="18" customHeight="1" x14ac:dyDescent="0.35">
      <c r="A23" s="56" t="s">
        <v>62</v>
      </c>
      <c r="B23" s="48"/>
      <c r="C23" s="49">
        <v>116</v>
      </c>
      <c r="D23" s="49">
        <v>343</v>
      </c>
      <c r="E23" s="50">
        <v>459</v>
      </c>
      <c r="F23" s="49">
        <v>34</v>
      </c>
      <c r="G23" s="49">
        <v>79</v>
      </c>
      <c r="H23" s="51">
        <v>113</v>
      </c>
      <c r="I23" s="49">
        <v>7</v>
      </c>
      <c r="J23" s="49">
        <v>14</v>
      </c>
      <c r="K23" s="51">
        <v>21</v>
      </c>
      <c r="L23" s="49">
        <v>70</v>
      </c>
      <c r="M23" s="49">
        <v>175</v>
      </c>
      <c r="N23" s="51">
        <v>245</v>
      </c>
      <c r="O23" s="49">
        <v>5</v>
      </c>
      <c r="P23" s="49">
        <v>75</v>
      </c>
      <c r="Q23" s="51">
        <v>80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6</v>
      </c>
      <c r="AJ23" s="49">
        <v>54</v>
      </c>
      <c r="AK23" s="51">
        <v>60</v>
      </c>
      <c r="AM23" s="49">
        <v>0</v>
      </c>
      <c r="AN23" s="49">
        <v>0</v>
      </c>
      <c r="AO23" s="51">
        <v>0</v>
      </c>
      <c r="AQ23" s="49">
        <v>7</v>
      </c>
      <c r="AR23" s="49">
        <v>45</v>
      </c>
      <c r="AS23" s="51">
        <v>52</v>
      </c>
      <c r="AU23" s="52">
        <v>31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7</v>
      </c>
      <c r="AK24" s="51">
        <v>7</v>
      </c>
      <c r="AM24" s="49">
        <v>0</v>
      </c>
      <c r="AN24" s="49">
        <v>0</v>
      </c>
      <c r="AO24" s="51">
        <v>0</v>
      </c>
      <c r="AQ24" s="49">
        <v>0</v>
      </c>
      <c r="AR24" s="49">
        <v>5</v>
      </c>
      <c r="AS24" s="51">
        <v>5</v>
      </c>
      <c r="AU24" s="52">
        <v>5</v>
      </c>
    </row>
    <row r="25" spans="1:47" ht="25" customHeight="1" x14ac:dyDescent="0.35">
      <c r="A25" s="56" t="s">
        <v>64</v>
      </c>
      <c r="B25" s="48"/>
      <c r="C25" s="49">
        <v>6</v>
      </c>
      <c r="D25" s="49">
        <v>61</v>
      </c>
      <c r="E25" s="50">
        <v>67</v>
      </c>
      <c r="F25" s="49">
        <v>1</v>
      </c>
      <c r="G25" s="49">
        <v>5</v>
      </c>
      <c r="H25" s="51">
        <v>6</v>
      </c>
      <c r="I25" s="49">
        <v>1</v>
      </c>
      <c r="J25" s="49">
        <v>5</v>
      </c>
      <c r="K25" s="51">
        <v>6</v>
      </c>
      <c r="L25" s="49">
        <v>3</v>
      </c>
      <c r="M25" s="49">
        <v>42</v>
      </c>
      <c r="N25" s="51">
        <v>45</v>
      </c>
      <c r="O25" s="49">
        <v>1</v>
      </c>
      <c r="P25" s="49">
        <v>9</v>
      </c>
      <c r="Q25" s="51">
        <v>10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 t="s">
        <v>43</v>
      </c>
      <c r="AJ25" s="49" t="s">
        <v>43</v>
      </c>
      <c r="AK25" s="51" t="s">
        <v>43</v>
      </c>
      <c r="AM25" s="49" t="s">
        <v>43</v>
      </c>
      <c r="AN25" s="49" t="s">
        <v>43</v>
      </c>
      <c r="AO25" s="51" t="s">
        <v>43</v>
      </c>
      <c r="AQ25" s="49" t="s">
        <v>43</v>
      </c>
      <c r="AR25" s="49" t="s">
        <v>43</v>
      </c>
      <c r="AS25" s="51" t="s">
        <v>43</v>
      </c>
      <c r="AU25" s="52" t="s">
        <v>43</v>
      </c>
    </row>
    <row r="26" spans="1:47" ht="18" customHeight="1" x14ac:dyDescent="0.35">
      <c r="A26" s="56" t="s">
        <v>65</v>
      </c>
      <c r="B26" s="48"/>
      <c r="C26" s="49">
        <v>6</v>
      </c>
      <c r="D26" s="49">
        <v>14</v>
      </c>
      <c r="E26" s="50">
        <v>20</v>
      </c>
      <c r="F26" s="49">
        <v>0</v>
      </c>
      <c r="G26" s="49">
        <v>1</v>
      </c>
      <c r="H26" s="51">
        <v>1</v>
      </c>
      <c r="I26" s="49">
        <v>0</v>
      </c>
      <c r="J26" s="49">
        <v>2</v>
      </c>
      <c r="K26" s="51">
        <v>2</v>
      </c>
      <c r="L26" s="49">
        <v>6</v>
      </c>
      <c r="M26" s="49">
        <v>6</v>
      </c>
      <c r="N26" s="51">
        <v>12</v>
      </c>
      <c r="O26" s="49">
        <v>0</v>
      </c>
      <c r="P26" s="49">
        <v>5</v>
      </c>
      <c r="Q26" s="51">
        <v>5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3</v>
      </c>
      <c r="AK26" s="51">
        <v>3</v>
      </c>
      <c r="AM26" s="49">
        <v>0</v>
      </c>
      <c r="AN26" s="49">
        <v>0</v>
      </c>
      <c r="AO26" s="51">
        <v>0</v>
      </c>
      <c r="AQ26" s="49">
        <v>1</v>
      </c>
      <c r="AR26" s="49">
        <v>2</v>
      </c>
      <c r="AS26" s="51">
        <v>3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110</v>
      </c>
      <c r="D27" s="49">
        <v>263</v>
      </c>
      <c r="E27" s="50">
        <v>373</v>
      </c>
      <c r="F27" s="49">
        <v>58</v>
      </c>
      <c r="G27" s="49">
        <v>104</v>
      </c>
      <c r="H27" s="51">
        <v>162</v>
      </c>
      <c r="I27" s="49">
        <v>4</v>
      </c>
      <c r="J27" s="49">
        <v>22</v>
      </c>
      <c r="K27" s="51">
        <v>26</v>
      </c>
      <c r="L27" s="49">
        <v>46</v>
      </c>
      <c r="M27" s="49">
        <v>115</v>
      </c>
      <c r="N27" s="51">
        <v>161</v>
      </c>
      <c r="O27" s="49">
        <v>2</v>
      </c>
      <c r="P27" s="49">
        <v>22</v>
      </c>
      <c r="Q27" s="51">
        <v>24</v>
      </c>
      <c r="S27" s="49">
        <v>2</v>
      </c>
      <c r="T27" s="49">
        <v>8</v>
      </c>
      <c r="U27" s="50">
        <v>10</v>
      </c>
      <c r="V27" s="49">
        <v>0</v>
      </c>
      <c r="W27" s="49">
        <v>0</v>
      </c>
      <c r="X27" s="51">
        <v>0</v>
      </c>
      <c r="Y27" s="49">
        <v>1</v>
      </c>
      <c r="Z27" s="49">
        <v>4</v>
      </c>
      <c r="AA27" s="51">
        <v>5</v>
      </c>
      <c r="AB27" s="49">
        <v>1</v>
      </c>
      <c r="AC27" s="49">
        <v>4</v>
      </c>
      <c r="AD27" s="51">
        <v>5</v>
      </c>
      <c r="AE27" s="49">
        <v>0</v>
      </c>
      <c r="AF27" s="49">
        <v>0</v>
      </c>
      <c r="AG27" s="51">
        <v>0</v>
      </c>
      <c r="AI27" s="49">
        <v>4</v>
      </c>
      <c r="AJ27" s="49">
        <v>31</v>
      </c>
      <c r="AK27" s="51">
        <v>35</v>
      </c>
      <c r="AM27" s="49">
        <v>0</v>
      </c>
      <c r="AN27" s="49">
        <v>0</v>
      </c>
      <c r="AO27" s="51">
        <v>0</v>
      </c>
      <c r="AQ27" s="49">
        <v>6</v>
      </c>
      <c r="AR27" s="49">
        <v>23</v>
      </c>
      <c r="AS27" s="51">
        <v>29</v>
      </c>
      <c r="AU27" s="52">
        <v>21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8</v>
      </c>
      <c r="D30" s="49">
        <v>28</v>
      </c>
      <c r="E30" s="50">
        <v>36</v>
      </c>
      <c r="F30" s="49">
        <v>4</v>
      </c>
      <c r="G30" s="49">
        <v>15</v>
      </c>
      <c r="H30" s="51">
        <v>19</v>
      </c>
      <c r="I30" s="49">
        <v>0</v>
      </c>
      <c r="J30" s="49">
        <v>1</v>
      </c>
      <c r="K30" s="51">
        <v>1</v>
      </c>
      <c r="L30" s="49">
        <v>4</v>
      </c>
      <c r="M30" s="49">
        <v>9</v>
      </c>
      <c r="N30" s="51">
        <v>13</v>
      </c>
      <c r="O30" s="49">
        <v>0</v>
      </c>
      <c r="P30" s="49">
        <v>3</v>
      </c>
      <c r="Q30" s="51">
        <v>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1</v>
      </c>
      <c r="AJ30" s="49">
        <v>3</v>
      </c>
      <c r="AK30" s="51">
        <v>4</v>
      </c>
      <c r="AM30" s="49">
        <v>0</v>
      </c>
      <c r="AN30" s="49">
        <v>0</v>
      </c>
      <c r="AO30" s="51">
        <v>0</v>
      </c>
      <c r="AQ30" s="49">
        <v>1</v>
      </c>
      <c r="AR30" s="49">
        <v>3</v>
      </c>
      <c r="AS30" s="51">
        <v>4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24</v>
      </c>
      <c r="D31" s="49">
        <v>70</v>
      </c>
      <c r="E31" s="50">
        <v>94</v>
      </c>
      <c r="F31" s="49">
        <v>12</v>
      </c>
      <c r="G31" s="49">
        <v>27</v>
      </c>
      <c r="H31" s="51">
        <v>39</v>
      </c>
      <c r="I31" s="49">
        <v>1</v>
      </c>
      <c r="J31" s="49">
        <v>1</v>
      </c>
      <c r="K31" s="51">
        <v>2</v>
      </c>
      <c r="L31" s="49">
        <v>10</v>
      </c>
      <c r="M31" s="49">
        <v>30</v>
      </c>
      <c r="N31" s="51">
        <v>40</v>
      </c>
      <c r="O31" s="49">
        <v>1</v>
      </c>
      <c r="P31" s="49">
        <v>12</v>
      </c>
      <c r="Q31" s="51">
        <v>13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1</v>
      </c>
      <c r="AJ31" s="49">
        <v>7</v>
      </c>
      <c r="AK31" s="51">
        <v>8</v>
      </c>
      <c r="AM31" s="49">
        <v>0</v>
      </c>
      <c r="AN31" s="49">
        <v>0</v>
      </c>
      <c r="AO31" s="51">
        <v>0</v>
      </c>
      <c r="AQ31" s="49">
        <v>1</v>
      </c>
      <c r="AR31" s="49">
        <v>12</v>
      </c>
      <c r="AS31" s="51">
        <v>13</v>
      </c>
      <c r="AU31" s="52">
        <v>5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4</v>
      </c>
      <c r="E32" s="50">
        <v>4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0</v>
      </c>
      <c r="M32" s="49">
        <v>2</v>
      </c>
      <c r="N32" s="51">
        <v>2</v>
      </c>
      <c r="O32" s="49">
        <v>0</v>
      </c>
      <c r="P32" s="49">
        <v>2</v>
      </c>
      <c r="Q32" s="51">
        <v>2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1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4FB932A2-AA70-48B4-9679-ACBF910796BC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B7BAFD1-8B28-477D-9891-0A60F8739593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20296</v>
      </c>
      <c r="D10" s="41">
        <v>28287</v>
      </c>
      <c r="E10" s="42">
        <v>48583</v>
      </c>
      <c r="F10" s="41">
        <v>17517</v>
      </c>
      <c r="G10" s="41">
        <v>22585</v>
      </c>
      <c r="H10" s="43">
        <v>40102</v>
      </c>
      <c r="I10" s="41">
        <v>1649</v>
      </c>
      <c r="J10" s="41">
        <v>3292</v>
      </c>
      <c r="K10" s="43">
        <v>4941</v>
      </c>
      <c r="L10" s="41">
        <v>863</v>
      </c>
      <c r="M10" s="41">
        <v>1614</v>
      </c>
      <c r="N10" s="43">
        <v>2477</v>
      </c>
      <c r="O10" s="41">
        <v>267</v>
      </c>
      <c r="P10" s="41">
        <v>796</v>
      </c>
      <c r="Q10" s="43">
        <v>1063</v>
      </c>
      <c r="R10" s="44"/>
      <c r="S10" s="41">
        <v>0</v>
      </c>
      <c r="T10" s="41">
        <v>81</v>
      </c>
      <c r="U10" s="42">
        <v>81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0</v>
      </c>
      <c r="AC10" s="41">
        <v>81</v>
      </c>
      <c r="AD10" s="43">
        <v>81</v>
      </c>
      <c r="AE10" s="41">
        <v>0</v>
      </c>
      <c r="AF10" s="41">
        <v>0</v>
      </c>
      <c r="AG10" s="43">
        <v>0</v>
      </c>
      <c r="AH10" s="44"/>
      <c r="AI10" s="41">
        <v>210</v>
      </c>
      <c r="AJ10" s="41">
        <v>933</v>
      </c>
      <c r="AK10" s="43">
        <v>1143</v>
      </c>
      <c r="AL10" s="44"/>
      <c r="AM10" s="41">
        <v>72</v>
      </c>
      <c r="AN10" s="41">
        <v>319</v>
      </c>
      <c r="AO10" s="43">
        <v>391</v>
      </c>
      <c r="AP10" s="44"/>
      <c r="AQ10" s="41">
        <v>885</v>
      </c>
      <c r="AR10" s="41">
        <v>1504</v>
      </c>
      <c r="AS10" s="43">
        <v>2389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20296</v>
      </c>
      <c r="D11" s="49">
        <v>28287</v>
      </c>
      <c r="E11" s="50">
        <v>48583</v>
      </c>
      <c r="F11" s="49">
        <v>17517</v>
      </c>
      <c r="G11" s="49">
        <v>22585</v>
      </c>
      <c r="H11" s="51">
        <v>40102</v>
      </c>
      <c r="I11" s="49">
        <v>1649</v>
      </c>
      <c r="J11" s="49">
        <v>3292</v>
      </c>
      <c r="K11" s="51">
        <v>4941</v>
      </c>
      <c r="L11" s="49">
        <v>863</v>
      </c>
      <c r="M11" s="49">
        <v>1614</v>
      </c>
      <c r="N11" s="51">
        <v>2477</v>
      </c>
      <c r="O11" s="49">
        <v>267</v>
      </c>
      <c r="P11" s="49">
        <v>796</v>
      </c>
      <c r="Q11" s="51">
        <v>1063</v>
      </c>
      <c r="S11" s="49">
        <v>0</v>
      </c>
      <c r="T11" s="49">
        <v>81</v>
      </c>
      <c r="U11" s="50">
        <v>81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0</v>
      </c>
      <c r="AC11" s="49">
        <v>81</v>
      </c>
      <c r="AD11" s="51">
        <v>81</v>
      </c>
      <c r="AE11" s="49">
        <v>0</v>
      </c>
      <c r="AF11" s="49">
        <v>0</v>
      </c>
      <c r="AG11" s="51">
        <v>0</v>
      </c>
      <c r="AI11" s="49">
        <v>210</v>
      </c>
      <c r="AJ11" s="49">
        <v>933</v>
      </c>
      <c r="AK11" s="51">
        <v>1143</v>
      </c>
      <c r="AM11" s="49">
        <v>72</v>
      </c>
      <c r="AN11" s="49">
        <v>319</v>
      </c>
      <c r="AO11" s="51">
        <v>391</v>
      </c>
      <c r="AQ11" s="49">
        <v>885</v>
      </c>
      <c r="AR11" s="49">
        <v>1504</v>
      </c>
      <c r="AS11" s="51">
        <v>2389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19635</v>
      </c>
      <c r="D12" s="49">
        <v>27392</v>
      </c>
      <c r="E12" s="50">
        <v>47027</v>
      </c>
      <c r="F12" s="49">
        <v>16974</v>
      </c>
      <c r="G12" s="49">
        <v>21953</v>
      </c>
      <c r="H12" s="51">
        <v>38927</v>
      </c>
      <c r="I12" s="49">
        <v>1603</v>
      </c>
      <c r="J12" s="49">
        <v>3163</v>
      </c>
      <c r="K12" s="51">
        <v>4766</v>
      </c>
      <c r="L12" s="49">
        <v>830</v>
      </c>
      <c r="M12" s="49">
        <v>1510</v>
      </c>
      <c r="N12" s="51">
        <v>2340</v>
      </c>
      <c r="O12" s="49">
        <v>228</v>
      </c>
      <c r="P12" s="49">
        <v>766</v>
      </c>
      <c r="Q12" s="51">
        <v>994</v>
      </c>
      <c r="S12" s="49">
        <v>0</v>
      </c>
      <c r="T12" s="49">
        <v>81</v>
      </c>
      <c r="U12" s="50">
        <v>81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0</v>
      </c>
      <c r="AC12" s="49">
        <v>81</v>
      </c>
      <c r="AD12" s="51">
        <v>81</v>
      </c>
      <c r="AE12" s="49">
        <v>0</v>
      </c>
      <c r="AF12" s="49">
        <v>0</v>
      </c>
      <c r="AG12" s="51">
        <v>0</v>
      </c>
      <c r="AI12" s="49">
        <v>196</v>
      </c>
      <c r="AJ12" s="49">
        <v>872</v>
      </c>
      <c r="AK12" s="51">
        <v>1068</v>
      </c>
      <c r="AM12" s="49">
        <v>70</v>
      </c>
      <c r="AN12" s="49">
        <v>293</v>
      </c>
      <c r="AO12" s="51">
        <v>363</v>
      </c>
      <c r="AQ12" s="49">
        <v>827</v>
      </c>
      <c r="AR12" s="49">
        <v>1449</v>
      </c>
      <c r="AS12" s="51">
        <v>2276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1399</v>
      </c>
      <c r="D13" s="49">
        <v>2077</v>
      </c>
      <c r="E13" s="50">
        <v>3476</v>
      </c>
      <c r="F13" s="49">
        <v>1070</v>
      </c>
      <c r="G13" s="49">
        <v>1360</v>
      </c>
      <c r="H13" s="51">
        <v>2430</v>
      </c>
      <c r="I13" s="49">
        <v>205</v>
      </c>
      <c r="J13" s="49">
        <v>381</v>
      </c>
      <c r="K13" s="51">
        <v>586</v>
      </c>
      <c r="L13" s="49">
        <v>107</v>
      </c>
      <c r="M13" s="49">
        <v>210</v>
      </c>
      <c r="N13" s="51">
        <v>317</v>
      </c>
      <c r="O13" s="49">
        <v>17</v>
      </c>
      <c r="P13" s="49">
        <v>126</v>
      </c>
      <c r="Q13" s="51">
        <v>143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25</v>
      </c>
      <c r="AJ13" s="49">
        <v>106</v>
      </c>
      <c r="AK13" s="51">
        <v>131</v>
      </c>
      <c r="AM13" s="49">
        <v>7</v>
      </c>
      <c r="AN13" s="49">
        <v>42</v>
      </c>
      <c r="AO13" s="51">
        <v>49</v>
      </c>
      <c r="AQ13" s="49">
        <v>120</v>
      </c>
      <c r="AR13" s="49">
        <v>197</v>
      </c>
      <c r="AS13" s="51">
        <v>317</v>
      </c>
      <c r="AU13" s="52">
        <v>24</v>
      </c>
    </row>
    <row r="14" spans="1:47" ht="18" customHeight="1" x14ac:dyDescent="0.35">
      <c r="A14" s="56" t="s">
        <v>53</v>
      </c>
      <c r="B14" s="48"/>
      <c r="C14" s="49">
        <v>270</v>
      </c>
      <c r="D14" s="49">
        <v>518</v>
      </c>
      <c r="E14" s="50">
        <v>788</v>
      </c>
      <c r="F14" s="49">
        <v>252</v>
      </c>
      <c r="G14" s="49">
        <v>427</v>
      </c>
      <c r="H14" s="51">
        <v>679</v>
      </c>
      <c r="I14" s="49">
        <v>12</v>
      </c>
      <c r="J14" s="49">
        <v>48</v>
      </c>
      <c r="K14" s="51">
        <v>60</v>
      </c>
      <c r="L14" s="49">
        <v>6</v>
      </c>
      <c r="M14" s="49">
        <v>43</v>
      </c>
      <c r="N14" s="51">
        <v>49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4</v>
      </c>
      <c r="AJ14" s="49">
        <v>21</v>
      </c>
      <c r="AK14" s="51">
        <v>25</v>
      </c>
      <c r="AM14" s="49">
        <v>1</v>
      </c>
      <c r="AN14" s="49">
        <v>7</v>
      </c>
      <c r="AO14" s="51">
        <v>8</v>
      </c>
      <c r="AQ14" s="49">
        <v>16</v>
      </c>
      <c r="AR14" s="49">
        <v>24</v>
      </c>
      <c r="AS14" s="51">
        <v>40</v>
      </c>
      <c r="AU14" s="52">
        <v>6</v>
      </c>
    </row>
    <row r="15" spans="1:47" ht="18" customHeight="1" x14ac:dyDescent="0.35">
      <c r="A15" s="56" t="s">
        <v>54</v>
      </c>
      <c r="B15" s="48"/>
      <c r="C15" s="49">
        <v>1241</v>
      </c>
      <c r="D15" s="49">
        <v>1483</v>
      </c>
      <c r="E15" s="50">
        <v>2724</v>
      </c>
      <c r="F15" s="49">
        <v>1108</v>
      </c>
      <c r="G15" s="49">
        <v>1220</v>
      </c>
      <c r="H15" s="51">
        <v>2328</v>
      </c>
      <c r="I15" s="49">
        <v>49</v>
      </c>
      <c r="J15" s="49">
        <v>139</v>
      </c>
      <c r="K15" s="51">
        <v>188</v>
      </c>
      <c r="L15" s="49">
        <v>81</v>
      </c>
      <c r="M15" s="49">
        <v>96</v>
      </c>
      <c r="N15" s="51">
        <v>177</v>
      </c>
      <c r="O15" s="49">
        <v>3</v>
      </c>
      <c r="P15" s="49">
        <v>28</v>
      </c>
      <c r="Q15" s="51">
        <v>31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16</v>
      </c>
      <c r="AJ15" s="49">
        <v>66</v>
      </c>
      <c r="AK15" s="51">
        <v>82</v>
      </c>
      <c r="AM15" s="49">
        <v>3</v>
      </c>
      <c r="AN15" s="49">
        <v>24</v>
      </c>
      <c r="AO15" s="51">
        <v>27</v>
      </c>
      <c r="AQ15" s="49">
        <v>63</v>
      </c>
      <c r="AR15" s="49">
        <v>126</v>
      </c>
      <c r="AS15" s="51">
        <v>189</v>
      </c>
      <c r="AU15" s="52">
        <v>15</v>
      </c>
    </row>
    <row r="16" spans="1:47" ht="25" customHeight="1" x14ac:dyDescent="0.35">
      <c r="A16" s="56" t="s">
        <v>55</v>
      </c>
      <c r="B16" s="48"/>
      <c r="C16" s="49">
        <v>34</v>
      </c>
      <c r="D16" s="49">
        <v>64</v>
      </c>
      <c r="E16" s="50">
        <v>98</v>
      </c>
      <c r="F16" s="49">
        <v>34</v>
      </c>
      <c r="G16" s="49">
        <v>64</v>
      </c>
      <c r="H16" s="51">
        <v>98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273</v>
      </c>
      <c r="D17" s="49">
        <v>435</v>
      </c>
      <c r="E17" s="50">
        <v>708</v>
      </c>
      <c r="F17" s="49">
        <v>273</v>
      </c>
      <c r="G17" s="49">
        <v>413</v>
      </c>
      <c r="H17" s="51">
        <v>686</v>
      </c>
      <c r="I17" s="49">
        <v>0</v>
      </c>
      <c r="J17" s="49">
        <v>9</v>
      </c>
      <c r="K17" s="51">
        <v>9</v>
      </c>
      <c r="L17" s="49">
        <v>0</v>
      </c>
      <c r="M17" s="49">
        <v>13</v>
      </c>
      <c r="N17" s="51">
        <v>13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5</v>
      </c>
      <c r="AJ17" s="49">
        <v>4</v>
      </c>
      <c r="AK17" s="51">
        <v>9</v>
      </c>
      <c r="AM17" s="49">
        <v>2</v>
      </c>
      <c r="AN17" s="49">
        <v>9</v>
      </c>
      <c r="AO17" s="51">
        <v>11</v>
      </c>
      <c r="AQ17" s="49">
        <v>8</v>
      </c>
      <c r="AR17" s="49">
        <v>10</v>
      </c>
      <c r="AS17" s="51">
        <v>18</v>
      </c>
      <c r="AU17" s="52">
        <v>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0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>
        <v>16</v>
      </c>
      <c r="D19" s="49">
        <v>162</v>
      </c>
      <c r="E19" s="50">
        <v>178</v>
      </c>
      <c r="F19" s="49">
        <v>16</v>
      </c>
      <c r="G19" s="49">
        <v>129</v>
      </c>
      <c r="H19" s="51">
        <v>145</v>
      </c>
      <c r="I19" s="49">
        <v>0</v>
      </c>
      <c r="J19" s="49">
        <v>19</v>
      </c>
      <c r="K19" s="51">
        <v>19</v>
      </c>
      <c r="L19" s="49">
        <v>0</v>
      </c>
      <c r="M19" s="49">
        <v>14</v>
      </c>
      <c r="N19" s="51">
        <v>14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1</v>
      </c>
      <c r="AJ19" s="49">
        <v>12</v>
      </c>
      <c r="AK19" s="51">
        <v>13</v>
      </c>
      <c r="AM19" s="49">
        <v>0</v>
      </c>
      <c r="AN19" s="49">
        <v>0</v>
      </c>
      <c r="AO19" s="51">
        <v>0</v>
      </c>
      <c r="AQ19" s="49">
        <v>5</v>
      </c>
      <c r="AR19" s="49">
        <v>17</v>
      </c>
      <c r="AS19" s="51">
        <v>22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1515</v>
      </c>
      <c r="D20" s="49">
        <v>2216</v>
      </c>
      <c r="E20" s="50">
        <v>3731</v>
      </c>
      <c r="F20" s="49">
        <v>1469</v>
      </c>
      <c r="G20" s="49">
        <v>1989</v>
      </c>
      <c r="H20" s="51">
        <v>3458</v>
      </c>
      <c r="I20" s="49">
        <v>20</v>
      </c>
      <c r="J20" s="49">
        <v>91</v>
      </c>
      <c r="K20" s="51">
        <v>111</v>
      </c>
      <c r="L20" s="49">
        <v>26</v>
      </c>
      <c r="M20" s="49">
        <v>34</v>
      </c>
      <c r="N20" s="51">
        <v>60</v>
      </c>
      <c r="O20" s="49">
        <v>0</v>
      </c>
      <c r="P20" s="49">
        <v>102</v>
      </c>
      <c r="Q20" s="51">
        <v>102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13</v>
      </c>
      <c r="AJ20" s="49">
        <v>50</v>
      </c>
      <c r="AK20" s="51">
        <v>63</v>
      </c>
      <c r="AM20" s="49">
        <v>3</v>
      </c>
      <c r="AN20" s="49">
        <v>17</v>
      </c>
      <c r="AO20" s="51">
        <v>20</v>
      </c>
      <c r="AQ20" s="49">
        <v>36</v>
      </c>
      <c r="AR20" s="49">
        <v>77</v>
      </c>
      <c r="AS20" s="51">
        <v>113</v>
      </c>
      <c r="AU20" s="52">
        <v>12</v>
      </c>
    </row>
    <row r="21" spans="1:47" ht="18" customHeight="1" x14ac:dyDescent="0.35">
      <c r="A21" s="56" t="s">
        <v>60</v>
      </c>
      <c r="B21" s="48"/>
      <c r="C21" s="49">
        <v>1461</v>
      </c>
      <c r="D21" s="49">
        <v>1672</v>
      </c>
      <c r="E21" s="50">
        <v>3133</v>
      </c>
      <c r="F21" s="49">
        <v>1461</v>
      </c>
      <c r="G21" s="49">
        <v>1658</v>
      </c>
      <c r="H21" s="51">
        <v>3119</v>
      </c>
      <c r="I21" s="49">
        <v>0</v>
      </c>
      <c r="J21" s="49">
        <v>14</v>
      </c>
      <c r="K21" s="51">
        <v>14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2</v>
      </c>
      <c r="AJ21" s="49">
        <v>3</v>
      </c>
      <c r="AK21" s="51">
        <v>5</v>
      </c>
      <c r="AM21" s="49">
        <v>0</v>
      </c>
      <c r="AN21" s="49">
        <v>8</v>
      </c>
      <c r="AO21" s="51">
        <v>8</v>
      </c>
      <c r="AQ21" s="49">
        <v>0</v>
      </c>
      <c r="AR21" s="49">
        <v>1</v>
      </c>
      <c r="AS21" s="51">
        <v>1</v>
      </c>
      <c r="AU21" s="52">
        <v>5</v>
      </c>
    </row>
    <row r="22" spans="1:47" ht="25" customHeight="1" x14ac:dyDescent="0.35">
      <c r="A22" s="56" t="s">
        <v>61</v>
      </c>
      <c r="B22" s="48"/>
      <c r="C22" s="49">
        <v>966</v>
      </c>
      <c r="D22" s="49">
        <v>1256</v>
      </c>
      <c r="E22" s="50">
        <v>2222</v>
      </c>
      <c r="F22" s="49">
        <v>571</v>
      </c>
      <c r="G22" s="49">
        <v>717</v>
      </c>
      <c r="H22" s="51">
        <v>1288</v>
      </c>
      <c r="I22" s="49">
        <v>338</v>
      </c>
      <c r="J22" s="49">
        <v>372</v>
      </c>
      <c r="K22" s="51">
        <v>710</v>
      </c>
      <c r="L22" s="49">
        <v>57</v>
      </c>
      <c r="M22" s="49">
        <v>117</v>
      </c>
      <c r="N22" s="51">
        <v>174</v>
      </c>
      <c r="O22" s="49">
        <v>0</v>
      </c>
      <c r="P22" s="49">
        <v>50</v>
      </c>
      <c r="Q22" s="51">
        <v>50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19</v>
      </c>
      <c r="AJ22" s="49">
        <v>59</v>
      </c>
      <c r="AK22" s="51">
        <v>78</v>
      </c>
      <c r="AM22" s="49">
        <v>6</v>
      </c>
      <c r="AN22" s="49">
        <v>26</v>
      </c>
      <c r="AO22" s="51">
        <v>32</v>
      </c>
      <c r="AQ22" s="49">
        <v>56</v>
      </c>
      <c r="AR22" s="49">
        <v>104</v>
      </c>
      <c r="AS22" s="51">
        <v>160</v>
      </c>
      <c r="AU22" s="52">
        <v>21</v>
      </c>
    </row>
    <row r="23" spans="1:47" ht="18" customHeight="1" x14ac:dyDescent="0.35">
      <c r="A23" s="56" t="s">
        <v>62</v>
      </c>
      <c r="B23" s="48"/>
      <c r="C23" s="49">
        <v>1725</v>
      </c>
      <c r="D23" s="49">
        <v>3042</v>
      </c>
      <c r="E23" s="50">
        <v>4767</v>
      </c>
      <c r="F23" s="49">
        <v>1286</v>
      </c>
      <c r="G23" s="49">
        <v>1988</v>
      </c>
      <c r="H23" s="51">
        <v>3274</v>
      </c>
      <c r="I23" s="49">
        <v>143</v>
      </c>
      <c r="J23" s="49">
        <v>455</v>
      </c>
      <c r="K23" s="51">
        <v>598</v>
      </c>
      <c r="L23" s="49">
        <v>199</v>
      </c>
      <c r="M23" s="49">
        <v>387</v>
      </c>
      <c r="N23" s="51">
        <v>586</v>
      </c>
      <c r="O23" s="49">
        <v>97</v>
      </c>
      <c r="P23" s="49">
        <v>212</v>
      </c>
      <c r="Q23" s="51">
        <v>309</v>
      </c>
      <c r="S23" s="49">
        <v>0</v>
      </c>
      <c r="T23" s="49">
        <v>81</v>
      </c>
      <c r="U23" s="50">
        <v>81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81</v>
      </c>
      <c r="AD23" s="51">
        <v>81</v>
      </c>
      <c r="AE23" s="49">
        <v>0</v>
      </c>
      <c r="AF23" s="49">
        <v>0</v>
      </c>
      <c r="AG23" s="51">
        <v>0</v>
      </c>
      <c r="AI23" s="49">
        <v>19</v>
      </c>
      <c r="AJ23" s="49">
        <v>156</v>
      </c>
      <c r="AK23" s="51">
        <v>175</v>
      </c>
      <c r="AM23" s="49">
        <v>10</v>
      </c>
      <c r="AN23" s="49">
        <v>29</v>
      </c>
      <c r="AO23" s="51">
        <v>39</v>
      </c>
      <c r="AQ23" s="49">
        <v>114</v>
      </c>
      <c r="AR23" s="49">
        <v>241</v>
      </c>
      <c r="AS23" s="51">
        <v>355</v>
      </c>
      <c r="AU23" s="52">
        <v>26</v>
      </c>
    </row>
    <row r="24" spans="1:47" ht="18" customHeight="1" x14ac:dyDescent="0.35">
      <c r="A24" s="56" t="s">
        <v>63</v>
      </c>
      <c r="B24" s="48"/>
      <c r="C24" s="49">
        <v>358</v>
      </c>
      <c r="D24" s="49">
        <v>419</v>
      </c>
      <c r="E24" s="50">
        <v>777</v>
      </c>
      <c r="F24" s="49">
        <v>348</v>
      </c>
      <c r="G24" s="49">
        <v>409</v>
      </c>
      <c r="H24" s="51">
        <v>757</v>
      </c>
      <c r="I24" s="49">
        <v>10</v>
      </c>
      <c r="J24" s="49">
        <v>10</v>
      </c>
      <c r="K24" s="51">
        <v>20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3</v>
      </c>
      <c r="AJ24" s="49">
        <v>11</v>
      </c>
      <c r="AK24" s="51">
        <v>14</v>
      </c>
      <c r="AM24" s="49">
        <v>4</v>
      </c>
      <c r="AN24" s="49">
        <v>9</v>
      </c>
      <c r="AO24" s="51">
        <v>13</v>
      </c>
      <c r="AQ24" s="49">
        <v>17</v>
      </c>
      <c r="AR24" s="49">
        <v>16</v>
      </c>
      <c r="AS24" s="51">
        <v>33</v>
      </c>
      <c r="AU24" s="52">
        <v>5</v>
      </c>
    </row>
    <row r="25" spans="1:47" ht="25" customHeight="1" x14ac:dyDescent="0.35">
      <c r="A25" s="56" t="s">
        <v>64</v>
      </c>
      <c r="B25" s="48"/>
      <c r="C25" s="49">
        <v>2615</v>
      </c>
      <c r="D25" s="49">
        <v>4420</v>
      </c>
      <c r="E25" s="50">
        <v>7035</v>
      </c>
      <c r="F25" s="49">
        <v>1524</v>
      </c>
      <c r="G25" s="49">
        <v>2508</v>
      </c>
      <c r="H25" s="51">
        <v>4032</v>
      </c>
      <c r="I25" s="49">
        <v>702</v>
      </c>
      <c r="J25" s="49">
        <v>1309</v>
      </c>
      <c r="K25" s="51">
        <v>2011</v>
      </c>
      <c r="L25" s="49">
        <v>278</v>
      </c>
      <c r="M25" s="49">
        <v>396</v>
      </c>
      <c r="N25" s="51">
        <v>674</v>
      </c>
      <c r="O25" s="49">
        <v>111</v>
      </c>
      <c r="P25" s="49">
        <v>207</v>
      </c>
      <c r="Q25" s="51">
        <v>318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67</v>
      </c>
      <c r="AJ25" s="49">
        <v>219</v>
      </c>
      <c r="AK25" s="51">
        <v>286</v>
      </c>
      <c r="AM25" s="49">
        <v>10</v>
      </c>
      <c r="AN25" s="49">
        <v>59</v>
      </c>
      <c r="AO25" s="51">
        <v>69</v>
      </c>
      <c r="AQ25" s="49">
        <v>238</v>
      </c>
      <c r="AR25" s="49">
        <v>413</v>
      </c>
      <c r="AS25" s="51">
        <v>651</v>
      </c>
      <c r="AU25" s="52">
        <v>63</v>
      </c>
    </row>
    <row r="26" spans="1:47" ht="18" customHeight="1" x14ac:dyDescent="0.35">
      <c r="A26" s="56" t="s">
        <v>65</v>
      </c>
      <c r="B26" s="48"/>
      <c r="C26" s="49">
        <v>417</v>
      </c>
      <c r="D26" s="49">
        <v>467</v>
      </c>
      <c r="E26" s="50">
        <v>884</v>
      </c>
      <c r="F26" s="49">
        <v>371</v>
      </c>
      <c r="G26" s="49">
        <v>391</v>
      </c>
      <c r="H26" s="51">
        <v>762</v>
      </c>
      <c r="I26" s="49">
        <v>28</v>
      </c>
      <c r="J26" s="49">
        <v>47</v>
      </c>
      <c r="K26" s="51">
        <v>75</v>
      </c>
      <c r="L26" s="49">
        <v>18</v>
      </c>
      <c r="M26" s="49">
        <v>29</v>
      </c>
      <c r="N26" s="51">
        <v>47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</v>
      </c>
      <c r="AJ26" s="49">
        <v>25</v>
      </c>
      <c r="AK26" s="51">
        <v>26</v>
      </c>
      <c r="AM26" s="49">
        <v>9</v>
      </c>
      <c r="AN26" s="49">
        <v>13</v>
      </c>
      <c r="AO26" s="51">
        <v>22</v>
      </c>
      <c r="AQ26" s="49">
        <v>28</v>
      </c>
      <c r="AR26" s="49">
        <v>43</v>
      </c>
      <c r="AS26" s="51">
        <v>71</v>
      </c>
      <c r="AU26" s="52">
        <v>7</v>
      </c>
    </row>
    <row r="27" spans="1:47" ht="18" customHeight="1" x14ac:dyDescent="0.35">
      <c r="A27" s="56" t="s">
        <v>155</v>
      </c>
      <c r="B27" s="48"/>
      <c r="C27" s="49">
        <v>1294</v>
      </c>
      <c r="D27" s="49">
        <v>2411</v>
      </c>
      <c r="E27" s="50">
        <v>3705</v>
      </c>
      <c r="F27" s="49">
        <v>1259</v>
      </c>
      <c r="G27" s="49">
        <v>2118</v>
      </c>
      <c r="H27" s="51">
        <v>3377</v>
      </c>
      <c r="I27" s="49">
        <v>27</v>
      </c>
      <c r="J27" s="49">
        <v>165</v>
      </c>
      <c r="K27" s="51">
        <v>192</v>
      </c>
      <c r="L27" s="49">
        <v>8</v>
      </c>
      <c r="M27" s="49">
        <v>95</v>
      </c>
      <c r="N27" s="51">
        <v>103</v>
      </c>
      <c r="O27" s="49">
        <v>0</v>
      </c>
      <c r="P27" s="49">
        <v>33</v>
      </c>
      <c r="Q27" s="51">
        <v>33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8</v>
      </c>
      <c r="AJ27" s="49">
        <v>55</v>
      </c>
      <c r="AK27" s="51">
        <v>63</v>
      </c>
      <c r="AM27" s="49">
        <v>7</v>
      </c>
      <c r="AN27" s="49">
        <v>27</v>
      </c>
      <c r="AO27" s="51">
        <v>34</v>
      </c>
      <c r="AQ27" s="49">
        <v>29</v>
      </c>
      <c r="AR27" s="49">
        <v>77</v>
      </c>
      <c r="AS27" s="51">
        <v>106</v>
      </c>
      <c r="AU27" s="52">
        <v>11</v>
      </c>
    </row>
    <row r="28" spans="1:47" ht="25" customHeight="1" x14ac:dyDescent="0.35">
      <c r="A28" s="56" t="s">
        <v>156</v>
      </c>
      <c r="B28" s="48"/>
      <c r="C28" s="49">
        <v>50</v>
      </c>
      <c r="D28" s="49">
        <v>134</v>
      </c>
      <c r="E28" s="50">
        <v>184</v>
      </c>
      <c r="F28" s="49">
        <v>40</v>
      </c>
      <c r="G28" s="49">
        <v>107</v>
      </c>
      <c r="H28" s="51">
        <v>147</v>
      </c>
      <c r="I28" s="49">
        <v>9</v>
      </c>
      <c r="J28" s="49">
        <v>12</v>
      </c>
      <c r="K28" s="51">
        <v>21</v>
      </c>
      <c r="L28" s="49">
        <v>1</v>
      </c>
      <c r="M28" s="49">
        <v>15</v>
      </c>
      <c r="N28" s="51">
        <v>16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2</v>
      </c>
      <c r="AJ28" s="49">
        <v>4</v>
      </c>
      <c r="AK28" s="51">
        <v>6</v>
      </c>
      <c r="AM28" s="49">
        <v>0</v>
      </c>
      <c r="AN28" s="49">
        <v>5</v>
      </c>
      <c r="AO28" s="51">
        <v>5</v>
      </c>
      <c r="AQ28" s="49">
        <v>6</v>
      </c>
      <c r="AR28" s="49">
        <v>10</v>
      </c>
      <c r="AS28" s="51">
        <v>16</v>
      </c>
      <c r="AU28" s="52">
        <v>3</v>
      </c>
    </row>
    <row r="29" spans="1:47" ht="18" customHeight="1" x14ac:dyDescent="0.35">
      <c r="A29" s="56" t="s">
        <v>66</v>
      </c>
      <c r="B29" s="48"/>
      <c r="C29" s="49">
        <v>242</v>
      </c>
      <c r="D29" s="49">
        <v>413</v>
      </c>
      <c r="E29" s="50">
        <v>655</v>
      </c>
      <c r="F29" s="49">
        <v>242</v>
      </c>
      <c r="G29" s="49">
        <v>386</v>
      </c>
      <c r="H29" s="51">
        <v>628</v>
      </c>
      <c r="I29" s="49">
        <v>0</v>
      </c>
      <c r="J29" s="49">
        <v>1</v>
      </c>
      <c r="K29" s="51">
        <v>1</v>
      </c>
      <c r="L29" s="49">
        <v>0</v>
      </c>
      <c r="M29" s="49">
        <v>26</v>
      </c>
      <c r="N29" s="51">
        <v>26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2</v>
      </c>
      <c r="AJ29" s="49">
        <v>7</v>
      </c>
      <c r="AK29" s="51">
        <v>9</v>
      </c>
      <c r="AM29" s="49">
        <v>1</v>
      </c>
      <c r="AN29" s="49">
        <v>3</v>
      </c>
      <c r="AO29" s="51">
        <v>4</v>
      </c>
      <c r="AQ29" s="49">
        <v>11</v>
      </c>
      <c r="AR29" s="49">
        <v>13</v>
      </c>
      <c r="AS29" s="51">
        <v>24</v>
      </c>
      <c r="AU29" s="52">
        <v>3</v>
      </c>
    </row>
    <row r="30" spans="1:47" ht="18" customHeight="1" x14ac:dyDescent="0.35">
      <c r="A30" s="56" t="s">
        <v>67</v>
      </c>
      <c r="B30" s="48"/>
      <c r="C30" s="49">
        <v>5759</v>
      </c>
      <c r="D30" s="49">
        <v>6203</v>
      </c>
      <c r="E30" s="50">
        <v>11962</v>
      </c>
      <c r="F30" s="49">
        <v>5650</v>
      </c>
      <c r="G30" s="49">
        <v>6069</v>
      </c>
      <c r="H30" s="51">
        <v>11719</v>
      </c>
      <c r="I30" s="49">
        <v>60</v>
      </c>
      <c r="J30" s="49">
        <v>91</v>
      </c>
      <c r="K30" s="51">
        <v>151</v>
      </c>
      <c r="L30" s="49">
        <v>49</v>
      </c>
      <c r="M30" s="49">
        <v>35</v>
      </c>
      <c r="N30" s="51">
        <v>84</v>
      </c>
      <c r="O30" s="49">
        <v>0</v>
      </c>
      <c r="P30" s="49">
        <v>8</v>
      </c>
      <c r="Q30" s="51">
        <v>8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9</v>
      </c>
      <c r="AJ30" s="49">
        <v>74</v>
      </c>
      <c r="AK30" s="51">
        <v>83</v>
      </c>
      <c r="AM30" s="49">
        <v>7</v>
      </c>
      <c r="AN30" s="49">
        <v>15</v>
      </c>
      <c r="AO30" s="51">
        <v>22</v>
      </c>
      <c r="AQ30" s="49">
        <v>80</v>
      </c>
      <c r="AR30" s="49">
        <v>80</v>
      </c>
      <c r="AS30" s="51">
        <v>160</v>
      </c>
      <c r="AU30" s="52">
        <v>15</v>
      </c>
    </row>
    <row r="31" spans="1:47" ht="32.4" customHeight="1" x14ac:dyDescent="0.35">
      <c r="A31" s="54" t="s">
        <v>157</v>
      </c>
      <c r="B31" s="48"/>
      <c r="C31" s="49">
        <v>127</v>
      </c>
      <c r="D31" s="49">
        <v>410</v>
      </c>
      <c r="E31" s="50">
        <v>537</v>
      </c>
      <c r="F31" s="49">
        <v>127</v>
      </c>
      <c r="G31" s="49">
        <v>302</v>
      </c>
      <c r="H31" s="51">
        <v>429</v>
      </c>
      <c r="I31" s="49">
        <v>0</v>
      </c>
      <c r="J31" s="49">
        <v>48</v>
      </c>
      <c r="K31" s="51">
        <v>48</v>
      </c>
      <c r="L31" s="49">
        <v>0</v>
      </c>
      <c r="M31" s="49">
        <v>60</v>
      </c>
      <c r="N31" s="51">
        <v>60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26</v>
      </c>
      <c r="AK31" s="51">
        <v>26</v>
      </c>
      <c r="AM31" s="49">
        <v>1</v>
      </c>
      <c r="AN31" s="49">
        <v>17</v>
      </c>
      <c r="AO31" s="51">
        <v>18</v>
      </c>
      <c r="AQ31" s="49">
        <v>15</v>
      </c>
      <c r="AR31" s="49">
        <v>17</v>
      </c>
      <c r="AS31" s="51">
        <v>32</v>
      </c>
      <c r="AU31" s="52">
        <v>8</v>
      </c>
    </row>
    <row r="32" spans="1:47" ht="18" customHeight="1" x14ac:dyDescent="0.35">
      <c r="A32" s="54" t="s">
        <v>158</v>
      </c>
      <c r="B32" s="48"/>
      <c r="C32" s="49">
        <v>534</v>
      </c>
      <c r="D32" s="49">
        <v>485</v>
      </c>
      <c r="E32" s="50">
        <v>1019</v>
      </c>
      <c r="F32" s="49">
        <v>416</v>
      </c>
      <c r="G32" s="49">
        <v>330</v>
      </c>
      <c r="H32" s="51">
        <v>746</v>
      </c>
      <c r="I32" s="49">
        <v>46</v>
      </c>
      <c r="J32" s="49">
        <v>81</v>
      </c>
      <c r="K32" s="51">
        <v>127</v>
      </c>
      <c r="L32" s="49">
        <v>33</v>
      </c>
      <c r="M32" s="49">
        <v>44</v>
      </c>
      <c r="N32" s="51">
        <v>77</v>
      </c>
      <c r="O32" s="49">
        <v>39</v>
      </c>
      <c r="P32" s="49">
        <v>30</v>
      </c>
      <c r="Q32" s="51">
        <v>69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14</v>
      </c>
      <c r="AJ32" s="49">
        <v>35</v>
      </c>
      <c r="AK32" s="51">
        <v>49</v>
      </c>
      <c r="AM32" s="49">
        <v>1</v>
      </c>
      <c r="AN32" s="49">
        <v>9</v>
      </c>
      <c r="AO32" s="51">
        <v>10</v>
      </c>
      <c r="AQ32" s="49">
        <v>43</v>
      </c>
      <c r="AR32" s="49">
        <v>38</v>
      </c>
      <c r="AS32" s="51">
        <v>81</v>
      </c>
      <c r="AU32" s="52">
        <v>15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B1E46F5D-77FD-4C22-94D3-410E08126DEE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996F234-5662-44A8-98EF-C0BD47F71146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298</v>
      </c>
      <c r="D10" s="41">
        <v>473</v>
      </c>
      <c r="E10" s="42">
        <v>771</v>
      </c>
      <c r="F10" s="41">
        <v>56</v>
      </c>
      <c r="G10" s="41">
        <v>132</v>
      </c>
      <c r="H10" s="43">
        <v>188</v>
      </c>
      <c r="I10" s="41">
        <v>48</v>
      </c>
      <c r="J10" s="41">
        <v>97</v>
      </c>
      <c r="K10" s="43">
        <v>145</v>
      </c>
      <c r="L10" s="41">
        <v>80</v>
      </c>
      <c r="M10" s="41">
        <v>110</v>
      </c>
      <c r="N10" s="43">
        <v>190</v>
      </c>
      <c r="O10" s="41">
        <v>114</v>
      </c>
      <c r="P10" s="41">
        <v>134</v>
      </c>
      <c r="Q10" s="43">
        <v>248</v>
      </c>
      <c r="R10" s="44"/>
      <c r="S10" s="41">
        <v>2</v>
      </c>
      <c r="T10" s="41">
        <v>2</v>
      </c>
      <c r="U10" s="42">
        <v>4</v>
      </c>
      <c r="V10" s="41">
        <v>0</v>
      </c>
      <c r="W10" s="41">
        <v>0</v>
      </c>
      <c r="X10" s="43">
        <v>0</v>
      </c>
      <c r="Y10" s="41">
        <v>1</v>
      </c>
      <c r="Z10" s="41">
        <v>2</v>
      </c>
      <c r="AA10" s="43">
        <v>3</v>
      </c>
      <c r="AB10" s="41">
        <v>1</v>
      </c>
      <c r="AC10" s="41">
        <v>0</v>
      </c>
      <c r="AD10" s="43">
        <v>1</v>
      </c>
      <c r="AE10" s="41">
        <v>0</v>
      </c>
      <c r="AF10" s="41">
        <v>0</v>
      </c>
      <c r="AG10" s="43">
        <v>0</v>
      </c>
      <c r="AH10" s="44"/>
      <c r="AI10" s="41">
        <v>13</v>
      </c>
      <c r="AJ10" s="41">
        <v>53</v>
      </c>
      <c r="AK10" s="43">
        <v>66</v>
      </c>
      <c r="AL10" s="44"/>
      <c r="AM10" s="41">
        <v>10</v>
      </c>
      <c r="AN10" s="41">
        <v>14</v>
      </c>
      <c r="AO10" s="43">
        <v>24</v>
      </c>
      <c r="AP10" s="44"/>
      <c r="AQ10" s="41">
        <v>1</v>
      </c>
      <c r="AR10" s="41">
        <v>4</v>
      </c>
      <c r="AS10" s="43">
        <v>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298</v>
      </c>
      <c r="D11" s="49">
        <v>473</v>
      </c>
      <c r="E11" s="50">
        <v>771</v>
      </c>
      <c r="F11" s="49">
        <v>56</v>
      </c>
      <c r="G11" s="49">
        <v>132</v>
      </c>
      <c r="H11" s="51">
        <v>188</v>
      </c>
      <c r="I11" s="49">
        <v>48</v>
      </c>
      <c r="J11" s="49">
        <v>97</v>
      </c>
      <c r="K11" s="51">
        <v>145</v>
      </c>
      <c r="L11" s="49">
        <v>80</v>
      </c>
      <c r="M11" s="49">
        <v>110</v>
      </c>
      <c r="N11" s="51">
        <v>190</v>
      </c>
      <c r="O11" s="49">
        <v>114</v>
      </c>
      <c r="P11" s="49">
        <v>134</v>
      </c>
      <c r="Q11" s="51">
        <v>248</v>
      </c>
      <c r="S11" s="49">
        <v>2</v>
      </c>
      <c r="T11" s="49">
        <v>2</v>
      </c>
      <c r="U11" s="50">
        <v>4</v>
      </c>
      <c r="V11" s="49">
        <v>0</v>
      </c>
      <c r="W11" s="49">
        <v>0</v>
      </c>
      <c r="X11" s="51">
        <v>0</v>
      </c>
      <c r="Y11" s="49">
        <v>1</v>
      </c>
      <c r="Z11" s="49">
        <v>2</v>
      </c>
      <c r="AA11" s="51">
        <v>3</v>
      </c>
      <c r="AB11" s="49">
        <v>1</v>
      </c>
      <c r="AC11" s="49">
        <v>0</v>
      </c>
      <c r="AD11" s="51">
        <v>1</v>
      </c>
      <c r="AE11" s="49">
        <v>0</v>
      </c>
      <c r="AF11" s="49">
        <v>0</v>
      </c>
      <c r="AG11" s="51">
        <v>0</v>
      </c>
      <c r="AI11" s="49">
        <v>13</v>
      </c>
      <c r="AJ11" s="49">
        <v>53</v>
      </c>
      <c r="AK11" s="51">
        <v>66</v>
      </c>
      <c r="AM11" s="49">
        <v>10</v>
      </c>
      <c r="AN11" s="49">
        <v>14</v>
      </c>
      <c r="AO11" s="51">
        <v>24</v>
      </c>
      <c r="AQ11" s="49">
        <v>1</v>
      </c>
      <c r="AR11" s="49">
        <v>4</v>
      </c>
      <c r="AS11" s="51">
        <v>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298</v>
      </c>
      <c r="D12" s="49">
        <v>473</v>
      </c>
      <c r="E12" s="50">
        <v>771</v>
      </c>
      <c r="F12" s="49">
        <v>56</v>
      </c>
      <c r="G12" s="49">
        <v>132</v>
      </c>
      <c r="H12" s="51">
        <v>188</v>
      </c>
      <c r="I12" s="49">
        <v>48</v>
      </c>
      <c r="J12" s="49">
        <v>97</v>
      </c>
      <c r="K12" s="51">
        <v>145</v>
      </c>
      <c r="L12" s="49">
        <v>80</v>
      </c>
      <c r="M12" s="49">
        <v>110</v>
      </c>
      <c r="N12" s="51">
        <v>190</v>
      </c>
      <c r="O12" s="49">
        <v>114</v>
      </c>
      <c r="P12" s="49">
        <v>134</v>
      </c>
      <c r="Q12" s="51">
        <v>248</v>
      </c>
      <c r="S12" s="49">
        <v>2</v>
      </c>
      <c r="T12" s="49">
        <v>2</v>
      </c>
      <c r="U12" s="50">
        <v>4</v>
      </c>
      <c r="V12" s="49">
        <v>0</v>
      </c>
      <c r="W12" s="49">
        <v>0</v>
      </c>
      <c r="X12" s="51">
        <v>0</v>
      </c>
      <c r="Y12" s="49">
        <v>1</v>
      </c>
      <c r="Z12" s="49">
        <v>2</v>
      </c>
      <c r="AA12" s="51">
        <v>3</v>
      </c>
      <c r="AB12" s="49">
        <v>1</v>
      </c>
      <c r="AC12" s="49">
        <v>0</v>
      </c>
      <c r="AD12" s="51">
        <v>1</v>
      </c>
      <c r="AE12" s="49">
        <v>0</v>
      </c>
      <c r="AF12" s="49">
        <v>0</v>
      </c>
      <c r="AG12" s="51">
        <v>0</v>
      </c>
      <c r="AI12" s="49">
        <v>13</v>
      </c>
      <c r="AJ12" s="49">
        <v>53</v>
      </c>
      <c r="AK12" s="51">
        <v>66</v>
      </c>
      <c r="AM12" s="49">
        <v>10</v>
      </c>
      <c r="AN12" s="49">
        <v>14</v>
      </c>
      <c r="AO12" s="51">
        <v>24</v>
      </c>
      <c r="AQ12" s="49">
        <v>1</v>
      </c>
      <c r="AR12" s="49">
        <v>4</v>
      </c>
      <c r="AS12" s="51">
        <v>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40</v>
      </c>
      <c r="D13" s="49">
        <v>40</v>
      </c>
      <c r="E13" s="50">
        <v>80</v>
      </c>
      <c r="F13" s="49">
        <v>15</v>
      </c>
      <c r="G13" s="49">
        <v>13</v>
      </c>
      <c r="H13" s="51">
        <v>28</v>
      </c>
      <c r="I13" s="49">
        <v>3</v>
      </c>
      <c r="J13" s="49">
        <v>5</v>
      </c>
      <c r="K13" s="51">
        <v>8</v>
      </c>
      <c r="L13" s="49">
        <v>10</v>
      </c>
      <c r="M13" s="49">
        <v>6</v>
      </c>
      <c r="N13" s="51">
        <v>16</v>
      </c>
      <c r="O13" s="49">
        <v>12</v>
      </c>
      <c r="P13" s="49">
        <v>16</v>
      </c>
      <c r="Q13" s="51">
        <v>28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2</v>
      </c>
      <c r="AJ13" s="49">
        <v>6</v>
      </c>
      <c r="AK13" s="51">
        <v>8</v>
      </c>
      <c r="AM13" s="49">
        <v>1</v>
      </c>
      <c r="AN13" s="49">
        <v>4</v>
      </c>
      <c r="AO13" s="51">
        <v>5</v>
      </c>
      <c r="AQ13" s="49">
        <v>0</v>
      </c>
      <c r="AR13" s="49">
        <v>0</v>
      </c>
      <c r="AS13" s="51">
        <v>0</v>
      </c>
      <c r="AU13" s="52">
        <v>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26</v>
      </c>
      <c r="D15" s="49">
        <v>50</v>
      </c>
      <c r="E15" s="50">
        <v>76</v>
      </c>
      <c r="F15" s="49">
        <v>5</v>
      </c>
      <c r="G15" s="49">
        <v>29</v>
      </c>
      <c r="H15" s="51">
        <v>34</v>
      </c>
      <c r="I15" s="49">
        <v>10</v>
      </c>
      <c r="J15" s="49">
        <v>5</v>
      </c>
      <c r="K15" s="51">
        <v>15</v>
      </c>
      <c r="L15" s="49">
        <v>8</v>
      </c>
      <c r="M15" s="49">
        <v>11</v>
      </c>
      <c r="N15" s="51">
        <v>19</v>
      </c>
      <c r="O15" s="49">
        <v>3</v>
      </c>
      <c r="P15" s="49">
        <v>5</v>
      </c>
      <c r="Q15" s="51">
        <v>8</v>
      </c>
      <c r="S15" s="49">
        <v>1</v>
      </c>
      <c r="T15" s="49">
        <v>2</v>
      </c>
      <c r="U15" s="50">
        <v>3</v>
      </c>
      <c r="V15" s="49">
        <v>0</v>
      </c>
      <c r="W15" s="49">
        <v>0</v>
      </c>
      <c r="X15" s="51">
        <v>0</v>
      </c>
      <c r="Y15" s="49">
        <v>1</v>
      </c>
      <c r="Z15" s="49">
        <v>2</v>
      </c>
      <c r="AA15" s="51">
        <v>3</v>
      </c>
      <c r="AB15" s="49">
        <v>0</v>
      </c>
      <c r="AC15" s="49">
        <v>0</v>
      </c>
      <c r="AD15" s="51">
        <v>0</v>
      </c>
      <c r="AE15" s="49">
        <v>0</v>
      </c>
      <c r="AF15" s="49">
        <v>0</v>
      </c>
      <c r="AG15" s="51">
        <v>0</v>
      </c>
      <c r="AI15" s="49">
        <v>2</v>
      </c>
      <c r="AJ15" s="49">
        <v>4</v>
      </c>
      <c r="AK15" s="51">
        <v>6</v>
      </c>
      <c r="AM15" s="49">
        <v>0</v>
      </c>
      <c r="AN15" s="49">
        <v>1</v>
      </c>
      <c r="AO15" s="51">
        <v>1</v>
      </c>
      <c r="AQ15" s="49">
        <v>0</v>
      </c>
      <c r="AR15" s="49">
        <v>1</v>
      </c>
      <c r="AS15" s="51">
        <v>1</v>
      </c>
      <c r="AU15" s="52">
        <v>2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0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2</v>
      </c>
      <c r="D22" s="49">
        <v>20</v>
      </c>
      <c r="E22" s="50">
        <v>22</v>
      </c>
      <c r="F22" s="49">
        <v>0</v>
      </c>
      <c r="G22" s="49">
        <v>9</v>
      </c>
      <c r="H22" s="51">
        <v>9</v>
      </c>
      <c r="I22" s="49">
        <v>1</v>
      </c>
      <c r="J22" s="49">
        <v>5</v>
      </c>
      <c r="K22" s="51">
        <v>6</v>
      </c>
      <c r="L22" s="49">
        <v>1</v>
      </c>
      <c r="M22" s="49">
        <v>4</v>
      </c>
      <c r="N22" s="51">
        <v>5</v>
      </c>
      <c r="O22" s="49">
        <v>0</v>
      </c>
      <c r="P22" s="49">
        <v>2</v>
      </c>
      <c r="Q22" s="51">
        <v>2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1</v>
      </c>
      <c r="AK22" s="51">
        <v>1</v>
      </c>
      <c r="AM22" s="49">
        <v>0</v>
      </c>
      <c r="AN22" s="49">
        <v>1</v>
      </c>
      <c r="AO22" s="51">
        <v>1</v>
      </c>
      <c r="AQ22" s="49">
        <v>0</v>
      </c>
      <c r="AR22" s="49">
        <v>0</v>
      </c>
      <c r="AS22" s="51">
        <v>0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49</v>
      </c>
      <c r="D23" s="49">
        <v>67</v>
      </c>
      <c r="E23" s="50">
        <v>116</v>
      </c>
      <c r="F23" s="49">
        <v>9</v>
      </c>
      <c r="G23" s="49">
        <v>9</v>
      </c>
      <c r="H23" s="51">
        <v>18</v>
      </c>
      <c r="I23" s="49">
        <v>11</v>
      </c>
      <c r="J23" s="49">
        <v>13</v>
      </c>
      <c r="K23" s="51">
        <v>24</v>
      </c>
      <c r="L23" s="49">
        <v>10</v>
      </c>
      <c r="M23" s="49">
        <v>22</v>
      </c>
      <c r="N23" s="51">
        <v>32</v>
      </c>
      <c r="O23" s="49">
        <v>19</v>
      </c>
      <c r="P23" s="49">
        <v>23</v>
      </c>
      <c r="Q23" s="51">
        <v>42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6</v>
      </c>
      <c r="AJ23" s="49">
        <v>24</v>
      </c>
      <c r="AK23" s="51">
        <v>30</v>
      </c>
      <c r="AM23" s="49">
        <v>4</v>
      </c>
      <c r="AN23" s="49">
        <v>3</v>
      </c>
      <c r="AO23" s="51">
        <v>7</v>
      </c>
      <c r="AQ23" s="49">
        <v>0</v>
      </c>
      <c r="AR23" s="49">
        <v>0</v>
      </c>
      <c r="AS23" s="51">
        <v>0</v>
      </c>
      <c r="AU23" s="52">
        <v>6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155</v>
      </c>
      <c r="D25" s="49">
        <v>182</v>
      </c>
      <c r="E25" s="50">
        <v>337</v>
      </c>
      <c r="F25" s="49">
        <v>21</v>
      </c>
      <c r="G25" s="49">
        <v>37</v>
      </c>
      <c r="H25" s="51">
        <v>58</v>
      </c>
      <c r="I25" s="49">
        <v>15</v>
      </c>
      <c r="J25" s="49">
        <v>27</v>
      </c>
      <c r="K25" s="51">
        <v>42</v>
      </c>
      <c r="L25" s="49">
        <v>41</v>
      </c>
      <c r="M25" s="49">
        <v>43</v>
      </c>
      <c r="N25" s="51">
        <v>84</v>
      </c>
      <c r="O25" s="49">
        <v>78</v>
      </c>
      <c r="P25" s="49">
        <v>75</v>
      </c>
      <c r="Q25" s="51">
        <v>153</v>
      </c>
      <c r="S25" s="49">
        <v>1</v>
      </c>
      <c r="T25" s="49">
        <v>0</v>
      </c>
      <c r="U25" s="50">
        <v>1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1</v>
      </c>
      <c r="AC25" s="49">
        <v>0</v>
      </c>
      <c r="AD25" s="51">
        <v>1</v>
      </c>
      <c r="AE25" s="49">
        <v>0</v>
      </c>
      <c r="AF25" s="49">
        <v>0</v>
      </c>
      <c r="AG25" s="51">
        <v>0</v>
      </c>
      <c r="AI25" s="49">
        <v>3</v>
      </c>
      <c r="AJ25" s="49">
        <v>15</v>
      </c>
      <c r="AK25" s="51">
        <v>18</v>
      </c>
      <c r="AM25" s="49">
        <v>5</v>
      </c>
      <c r="AN25" s="49">
        <v>3</v>
      </c>
      <c r="AO25" s="51">
        <v>8</v>
      </c>
      <c r="AQ25" s="49">
        <v>1</v>
      </c>
      <c r="AR25" s="49">
        <v>3</v>
      </c>
      <c r="AS25" s="51">
        <v>4</v>
      </c>
      <c r="AU25" s="52">
        <v>7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>
        <v>21</v>
      </c>
      <c r="D28" s="49">
        <v>82</v>
      </c>
      <c r="E28" s="50">
        <v>103</v>
      </c>
      <c r="F28" s="49">
        <v>4</v>
      </c>
      <c r="G28" s="49">
        <v>15</v>
      </c>
      <c r="H28" s="51">
        <v>19</v>
      </c>
      <c r="I28" s="49">
        <v>6</v>
      </c>
      <c r="J28" s="49">
        <v>33</v>
      </c>
      <c r="K28" s="51">
        <v>39</v>
      </c>
      <c r="L28" s="49">
        <v>10</v>
      </c>
      <c r="M28" s="49">
        <v>23</v>
      </c>
      <c r="N28" s="51">
        <v>33</v>
      </c>
      <c r="O28" s="49">
        <v>1</v>
      </c>
      <c r="P28" s="49">
        <v>11</v>
      </c>
      <c r="Q28" s="51">
        <v>12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3</v>
      </c>
      <c r="AK28" s="51">
        <v>3</v>
      </c>
      <c r="AM28" s="49">
        <v>0</v>
      </c>
      <c r="AN28" s="49">
        <v>1</v>
      </c>
      <c r="AO28" s="51">
        <v>1</v>
      </c>
      <c r="AQ28" s="49">
        <v>0</v>
      </c>
      <c r="AR28" s="49">
        <v>0</v>
      </c>
      <c r="AS28" s="51">
        <v>0</v>
      </c>
      <c r="AU28" s="52">
        <v>2</v>
      </c>
    </row>
    <row r="29" spans="1:47" ht="18" customHeight="1" x14ac:dyDescent="0.35">
      <c r="A29" s="56" t="s">
        <v>66</v>
      </c>
      <c r="B29" s="48"/>
      <c r="C29" s="49">
        <v>5</v>
      </c>
      <c r="D29" s="49">
        <v>32</v>
      </c>
      <c r="E29" s="50">
        <v>37</v>
      </c>
      <c r="F29" s="49">
        <v>2</v>
      </c>
      <c r="G29" s="49">
        <v>20</v>
      </c>
      <c r="H29" s="51">
        <v>22</v>
      </c>
      <c r="I29" s="49">
        <v>2</v>
      </c>
      <c r="J29" s="49">
        <v>9</v>
      </c>
      <c r="K29" s="51">
        <v>11</v>
      </c>
      <c r="L29" s="49">
        <v>0</v>
      </c>
      <c r="M29" s="49">
        <v>1</v>
      </c>
      <c r="N29" s="51">
        <v>1</v>
      </c>
      <c r="O29" s="49">
        <v>1</v>
      </c>
      <c r="P29" s="49">
        <v>2</v>
      </c>
      <c r="Q29" s="51">
        <v>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1</v>
      </c>
      <c r="AO29" s="51">
        <v>1</v>
      </c>
      <c r="AQ29" s="49">
        <v>0</v>
      </c>
      <c r="AR29" s="49">
        <v>0</v>
      </c>
      <c r="AS29" s="51">
        <v>0</v>
      </c>
      <c r="AU29" s="52">
        <v>1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30CC3B20-D390-4BC1-8BBD-45FFCD79D40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41A259-3379-40BA-AAB4-433E3F2BD8DC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9839</v>
      </c>
      <c r="D10" s="41">
        <v>14921</v>
      </c>
      <c r="E10" s="42">
        <v>24760</v>
      </c>
      <c r="F10" s="41">
        <v>5112</v>
      </c>
      <c r="G10" s="41">
        <v>4494</v>
      </c>
      <c r="H10" s="43">
        <v>9606</v>
      </c>
      <c r="I10" s="41">
        <v>588</v>
      </c>
      <c r="J10" s="41">
        <v>727</v>
      </c>
      <c r="K10" s="43">
        <v>1315</v>
      </c>
      <c r="L10" s="41">
        <v>1309</v>
      </c>
      <c r="M10" s="41">
        <v>2385</v>
      </c>
      <c r="N10" s="43">
        <v>3694</v>
      </c>
      <c r="O10" s="41">
        <v>2830</v>
      </c>
      <c r="P10" s="41">
        <v>7315</v>
      </c>
      <c r="Q10" s="43">
        <v>10145</v>
      </c>
      <c r="R10" s="44"/>
      <c r="S10" s="41">
        <v>62</v>
      </c>
      <c r="T10" s="41">
        <v>149</v>
      </c>
      <c r="U10" s="42">
        <v>211</v>
      </c>
      <c r="V10" s="41">
        <v>0</v>
      </c>
      <c r="W10" s="41">
        <v>0</v>
      </c>
      <c r="X10" s="43">
        <v>0</v>
      </c>
      <c r="Y10" s="41">
        <v>13</v>
      </c>
      <c r="Z10" s="41">
        <v>33</v>
      </c>
      <c r="AA10" s="43">
        <v>46</v>
      </c>
      <c r="AB10" s="41">
        <v>49</v>
      </c>
      <c r="AC10" s="41">
        <v>116</v>
      </c>
      <c r="AD10" s="43">
        <v>165</v>
      </c>
      <c r="AE10" s="41">
        <v>0</v>
      </c>
      <c r="AF10" s="41">
        <v>0</v>
      </c>
      <c r="AG10" s="43">
        <v>0</v>
      </c>
      <c r="AH10" s="44"/>
      <c r="AI10" s="41">
        <v>80</v>
      </c>
      <c r="AJ10" s="41">
        <v>204</v>
      </c>
      <c r="AK10" s="43">
        <v>284</v>
      </c>
      <c r="AL10" s="44"/>
      <c r="AM10" s="41">
        <v>402</v>
      </c>
      <c r="AN10" s="41">
        <v>521</v>
      </c>
      <c r="AO10" s="43">
        <v>923</v>
      </c>
      <c r="AP10" s="44"/>
      <c r="AQ10" s="41">
        <v>66</v>
      </c>
      <c r="AR10" s="41">
        <v>163</v>
      </c>
      <c r="AS10" s="43">
        <v>229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9839</v>
      </c>
      <c r="D11" s="49">
        <v>14921</v>
      </c>
      <c r="E11" s="50">
        <v>24760</v>
      </c>
      <c r="F11" s="49">
        <v>5112</v>
      </c>
      <c r="G11" s="49">
        <v>4494</v>
      </c>
      <c r="H11" s="51">
        <v>9606</v>
      </c>
      <c r="I11" s="49">
        <v>588</v>
      </c>
      <c r="J11" s="49">
        <v>727</v>
      </c>
      <c r="K11" s="51">
        <v>1315</v>
      </c>
      <c r="L11" s="49">
        <v>1309</v>
      </c>
      <c r="M11" s="49">
        <v>2385</v>
      </c>
      <c r="N11" s="51">
        <v>3694</v>
      </c>
      <c r="O11" s="49">
        <v>2830</v>
      </c>
      <c r="P11" s="49">
        <v>7315</v>
      </c>
      <c r="Q11" s="51">
        <v>10145</v>
      </c>
      <c r="S11" s="49">
        <v>62</v>
      </c>
      <c r="T11" s="49">
        <v>149</v>
      </c>
      <c r="U11" s="50">
        <v>211</v>
      </c>
      <c r="V11" s="49">
        <v>0</v>
      </c>
      <c r="W11" s="49">
        <v>0</v>
      </c>
      <c r="X11" s="51">
        <v>0</v>
      </c>
      <c r="Y11" s="49">
        <v>13</v>
      </c>
      <c r="Z11" s="49">
        <v>33</v>
      </c>
      <c r="AA11" s="51">
        <v>46</v>
      </c>
      <c r="AB11" s="49">
        <v>49</v>
      </c>
      <c r="AC11" s="49">
        <v>116</v>
      </c>
      <c r="AD11" s="51">
        <v>165</v>
      </c>
      <c r="AE11" s="49">
        <v>0</v>
      </c>
      <c r="AF11" s="49">
        <v>0</v>
      </c>
      <c r="AG11" s="51">
        <v>0</v>
      </c>
      <c r="AI11" s="49">
        <v>80</v>
      </c>
      <c r="AJ11" s="49">
        <v>204</v>
      </c>
      <c r="AK11" s="51">
        <v>284</v>
      </c>
      <c r="AM11" s="49">
        <v>402</v>
      </c>
      <c r="AN11" s="49">
        <v>521</v>
      </c>
      <c r="AO11" s="51">
        <v>923</v>
      </c>
      <c r="AQ11" s="49">
        <v>66</v>
      </c>
      <c r="AR11" s="49">
        <v>163</v>
      </c>
      <c r="AS11" s="51">
        <v>229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8403</v>
      </c>
      <c r="D12" s="49">
        <v>12501</v>
      </c>
      <c r="E12" s="50">
        <v>20904</v>
      </c>
      <c r="F12" s="49">
        <v>4505</v>
      </c>
      <c r="G12" s="49">
        <v>3865</v>
      </c>
      <c r="H12" s="51">
        <v>8370</v>
      </c>
      <c r="I12" s="49">
        <v>474</v>
      </c>
      <c r="J12" s="49">
        <v>590</v>
      </c>
      <c r="K12" s="51">
        <v>1064</v>
      </c>
      <c r="L12" s="49">
        <v>1079</v>
      </c>
      <c r="M12" s="49">
        <v>1986</v>
      </c>
      <c r="N12" s="51">
        <v>3065</v>
      </c>
      <c r="O12" s="49">
        <v>2345</v>
      </c>
      <c r="P12" s="49">
        <v>6060</v>
      </c>
      <c r="Q12" s="51">
        <v>8405</v>
      </c>
      <c r="S12" s="49">
        <v>23</v>
      </c>
      <c r="T12" s="49">
        <v>75</v>
      </c>
      <c r="U12" s="50">
        <v>98</v>
      </c>
      <c r="V12" s="49">
        <v>0</v>
      </c>
      <c r="W12" s="49">
        <v>0</v>
      </c>
      <c r="X12" s="51">
        <v>0</v>
      </c>
      <c r="Y12" s="49">
        <v>2</v>
      </c>
      <c r="Z12" s="49">
        <v>11</v>
      </c>
      <c r="AA12" s="51">
        <v>13</v>
      </c>
      <c r="AB12" s="49">
        <v>21</v>
      </c>
      <c r="AC12" s="49">
        <v>64</v>
      </c>
      <c r="AD12" s="51">
        <v>85</v>
      </c>
      <c r="AE12" s="49">
        <v>0</v>
      </c>
      <c r="AF12" s="49">
        <v>0</v>
      </c>
      <c r="AG12" s="51">
        <v>0</v>
      </c>
      <c r="AI12" s="49">
        <v>55</v>
      </c>
      <c r="AJ12" s="49">
        <v>164</v>
      </c>
      <c r="AK12" s="51">
        <v>219</v>
      </c>
      <c r="AM12" s="49">
        <v>342</v>
      </c>
      <c r="AN12" s="49">
        <v>412</v>
      </c>
      <c r="AO12" s="51">
        <v>754</v>
      </c>
      <c r="AQ12" s="49">
        <v>36</v>
      </c>
      <c r="AR12" s="49">
        <v>120</v>
      </c>
      <c r="AS12" s="51">
        <v>156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686</v>
      </c>
      <c r="D13" s="49">
        <v>1024</v>
      </c>
      <c r="E13" s="50">
        <v>1710</v>
      </c>
      <c r="F13" s="49">
        <v>374</v>
      </c>
      <c r="G13" s="49">
        <v>268</v>
      </c>
      <c r="H13" s="51">
        <v>642</v>
      </c>
      <c r="I13" s="49">
        <v>44</v>
      </c>
      <c r="J13" s="49">
        <v>58</v>
      </c>
      <c r="K13" s="51">
        <v>102</v>
      </c>
      <c r="L13" s="49">
        <v>79</v>
      </c>
      <c r="M13" s="49">
        <v>161</v>
      </c>
      <c r="N13" s="51">
        <v>240</v>
      </c>
      <c r="O13" s="49">
        <v>189</v>
      </c>
      <c r="P13" s="49">
        <v>537</v>
      </c>
      <c r="Q13" s="51">
        <v>726</v>
      </c>
      <c r="S13" s="49">
        <v>0</v>
      </c>
      <c r="T13" s="49">
        <v>2</v>
      </c>
      <c r="U13" s="50">
        <v>2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2</v>
      </c>
      <c r="AD13" s="51">
        <v>2</v>
      </c>
      <c r="AE13" s="49">
        <v>0</v>
      </c>
      <c r="AF13" s="49">
        <v>0</v>
      </c>
      <c r="AG13" s="51">
        <v>0</v>
      </c>
      <c r="AI13" s="49">
        <v>9</v>
      </c>
      <c r="AJ13" s="49">
        <v>21</v>
      </c>
      <c r="AK13" s="51">
        <v>30</v>
      </c>
      <c r="AM13" s="49">
        <v>23</v>
      </c>
      <c r="AN13" s="49">
        <v>32</v>
      </c>
      <c r="AO13" s="51">
        <v>55</v>
      </c>
      <c r="AQ13" s="49">
        <v>10</v>
      </c>
      <c r="AR13" s="49">
        <v>19</v>
      </c>
      <c r="AS13" s="51">
        <v>29</v>
      </c>
      <c r="AU13" s="52">
        <v>57</v>
      </c>
    </row>
    <row r="14" spans="1:47" ht="18" customHeight="1" x14ac:dyDescent="0.35">
      <c r="A14" s="56" t="s">
        <v>53</v>
      </c>
      <c r="B14" s="48"/>
      <c r="C14" s="49">
        <v>175</v>
      </c>
      <c r="D14" s="49">
        <v>314</v>
      </c>
      <c r="E14" s="50">
        <v>489</v>
      </c>
      <c r="F14" s="49">
        <v>83</v>
      </c>
      <c r="G14" s="49">
        <v>82</v>
      </c>
      <c r="H14" s="51">
        <v>165</v>
      </c>
      <c r="I14" s="49">
        <v>7</v>
      </c>
      <c r="J14" s="49">
        <v>9</v>
      </c>
      <c r="K14" s="51">
        <v>16</v>
      </c>
      <c r="L14" s="49">
        <v>16</v>
      </c>
      <c r="M14" s="49">
        <v>47</v>
      </c>
      <c r="N14" s="51">
        <v>63</v>
      </c>
      <c r="O14" s="49">
        <v>69</v>
      </c>
      <c r="P14" s="49">
        <v>176</v>
      </c>
      <c r="Q14" s="51">
        <v>245</v>
      </c>
      <c r="S14" s="49">
        <v>0</v>
      </c>
      <c r="T14" s="49">
        <v>0</v>
      </c>
      <c r="U14" s="50">
        <v>0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0</v>
      </c>
      <c r="AC14" s="49">
        <v>0</v>
      </c>
      <c r="AD14" s="51">
        <v>0</v>
      </c>
      <c r="AE14" s="49">
        <v>0</v>
      </c>
      <c r="AF14" s="49">
        <v>0</v>
      </c>
      <c r="AG14" s="51">
        <v>0</v>
      </c>
      <c r="AI14" s="49">
        <v>1</v>
      </c>
      <c r="AJ14" s="49">
        <v>8</v>
      </c>
      <c r="AK14" s="51">
        <v>9</v>
      </c>
      <c r="AM14" s="49">
        <v>18</v>
      </c>
      <c r="AN14" s="49">
        <v>13</v>
      </c>
      <c r="AO14" s="51">
        <v>31</v>
      </c>
      <c r="AQ14" s="49">
        <v>1</v>
      </c>
      <c r="AR14" s="49">
        <v>4</v>
      </c>
      <c r="AS14" s="51">
        <v>5</v>
      </c>
      <c r="AU14" s="52">
        <v>22</v>
      </c>
    </row>
    <row r="15" spans="1:47" ht="18" customHeight="1" x14ac:dyDescent="0.35">
      <c r="A15" s="56" t="s">
        <v>54</v>
      </c>
      <c r="B15" s="48"/>
      <c r="C15" s="49">
        <v>514</v>
      </c>
      <c r="D15" s="49">
        <v>861</v>
      </c>
      <c r="E15" s="50">
        <v>1375</v>
      </c>
      <c r="F15" s="49">
        <v>289</v>
      </c>
      <c r="G15" s="49">
        <v>240</v>
      </c>
      <c r="H15" s="51">
        <v>529</v>
      </c>
      <c r="I15" s="49">
        <v>30</v>
      </c>
      <c r="J15" s="49">
        <v>35</v>
      </c>
      <c r="K15" s="51">
        <v>65</v>
      </c>
      <c r="L15" s="49">
        <v>97</v>
      </c>
      <c r="M15" s="49">
        <v>154</v>
      </c>
      <c r="N15" s="51">
        <v>251</v>
      </c>
      <c r="O15" s="49">
        <v>98</v>
      </c>
      <c r="P15" s="49">
        <v>432</v>
      </c>
      <c r="Q15" s="51">
        <v>530</v>
      </c>
      <c r="S15" s="49">
        <v>2</v>
      </c>
      <c r="T15" s="49">
        <v>9</v>
      </c>
      <c r="U15" s="50">
        <v>11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2</v>
      </c>
      <c r="AC15" s="49">
        <v>9</v>
      </c>
      <c r="AD15" s="51">
        <v>11</v>
      </c>
      <c r="AE15" s="49">
        <v>0</v>
      </c>
      <c r="AF15" s="49">
        <v>0</v>
      </c>
      <c r="AG15" s="51">
        <v>0</v>
      </c>
      <c r="AI15" s="49">
        <v>1</v>
      </c>
      <c r="AJ15" s="49">
        <v>12</v>
      </c>
      <c r="AK15" s="51">
        <v>13</v>
      </c>
      <c r="AM15" s="49">
        <v>30</v>
      </c>
      <c r="AN15" s="49">
        <v>24</v>
      </c>
      <c r="AO15" s="51">
        <v>54</v>
      </c>
      <c r="AQ15" s="49">
        <v>1</v>
      </c>
      <c r="AR15" s="49">
        <v>7</v>
      </c>
      <c r="AS15" s="51">
        <v>8</v>
      </c>
      <c r="AU15" s="52">
        <v>40</v>
      </c>
    </row>
    <row r="16" spans="1:47" ht="25" customHeight="1" x14ac:dyDescent="0.35">
      <c r="A16" s="56" t="s">
        <v>55</v>
      </c>
      <c r="B16" s="48"/>
      <c r="C16" s="49">
        <v>58</v>
      </c>
      <c r="D16" s="49">
        <v>114</v>
      </c>
      <c r="E16" s="50">
        <v>172</v>
      </c>
      <c r="F16" s="49">
        <v>1</v>
      </c>
      <c r="G16" s="49">
        <v>3</v>
      </c>
      <c r="H16" s="51">
        <v>4</v>
      </c>
      <c r="I16" s="49">
        <v>1</v>
      </c>
      <c r="J16" s="49">
        <v>1</v>
      </c>
      <c r="K16" s="51">
        <v>2</v>
      </c>
      <c r="L16" s="49">
        <v>9</v>
      </c>
      <c r="M16" s="49">
        <v>23</v>
      </c>
      <c r="N16" s="51">
        <v>32</v>
      </c>
      <c r="O16" s="49">
        <v>47</v>
      </c>
      <c r="P16" s="49">
        <v>87</v>
      </c>
      <c r="Q16" s="51">
        <v>134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1</v>
      </c>
      <c r="AJ16" s="49">
        <v>1</v>
      </c>
      <c r="AK16" s="51">
        <v>2</v>
      </c>
      <c r="AM16" s="49">
        <v>0</v>
      </c>
      <c r="AN16" s="49">
        <v>3</v>
      </c>
      <c r="AO16" s="51">
        <v>3</v>
      </c>
      <c r="AQ16" s="49">
        <v>0</v>
      </c>
      <c r="AR16" s="49">
        <v>2</v>
      </c>
      <c r="AS16" s="51">
        <v>2</v>
      </c>
      <c r="AU16" s="52">
        <v>6</v>
      </c>
    </row>
    <row r="17" spans="1:47" ht="18" customHeight="1" x14ac:dyDescent="0.35">
      <c r="A17" s="56" t="s">
        <v>56</v>
      </c>
      <c r="B17" s="48"/>
      <c r="C17" s="49">
        <v>158</v>
      </c>
      <c r="D17" s="49">
        <v>279</v>
      </c>
      <c r="E17" s="50">
        <v>437</v>
      </c>
      <c r="F17" s="49">
        <v>84</v>
      </c>
      <c r="G17" s="49">
        <v>82</v>
      </c>
      <c r="H17" s="51">
        <v>166</v>
      </c>
      <c r="I17" s="49">
        <v>6</v>
      </c>
      <c r="J17" s="49">
        <v>8</v>
      </c>
      <c r="K17" s="51">
        <v>14</v>
      </c>
      <c r="L17" s="49">
        <v>21</v>
      </c>
      <c r="M17" s="49">
        <v>43</v>
      </c>
      <c r="N17" s="51">
        <v>64</v>
      </c>
      <c r="O17" s="49">
        <v>47</v>
      </c>
      <c r="P17" s="49">
        <v>146</v>
      </c>
      <c r="Q17" s="51">
        <v>193</v>
      </c>
      <c r="S17" s="49">
        <v>0</v>
      </c>
      <c r="T17" s="49">
        <v>2</v>
      </c>
      <c r="U17" s="50">
        <v>2</v>
      </c>
      <c r="V17" s="49">
        <v>0</v>
      </c>
      <c r="W17" s="49">
        <v>0</v>
      </c>
      <c r="X17" s="51">
        <v>0</v>
      </c>
      <c r="Y17" s="49">
        <v>0</v>
      </c>
      <c r="Z17" s="49">
        <v>0</v>
      </c>
      <c r="AA17" s="51">
        <v>0</v>
      </c>
      <c r="AB17" s="49">
        <v>0</v>
      </c>
      <c r="AC17" s="49">
        <v>2</v>
      </c>
      <c r="AD17" s="51">
        <v>2</v>
      </c>
      <c r="AE17" s="49">
        <v>0</v>
      </c>
      <c r="AF17" s="49">
        <v>0</v>
      </c>
      <c r="AG17" s="51">
        <v>0</v>
      </c>
      <c r="AI17" s="49">
        <v>0</v>
      </c>
      <c r="AJ17" s="49">
        <v>5</v>
      </c>
      <c r="AK17" s="51">
        <v>5</v>
      </c>
      <c r="AM17" s="49">
        <v>13</v>
      </c>
      <c r="AN17" s="49">
        <v>22</v>
      </c>
      <c r="AO17" s="51">
        <v>35</v>
      </c>
      <c r="AQ17" s="49">
        <v>0</v>
      </c>
      <c r="AR17" s="49">
        <v>4</v>
      </c>
      <c r="AS17" s="51">
        <v>4</v>
      </c>
      <c r="AU17" s="52">
        <v>14</v>
      </c>
    </row>
    <row r="18" spans="1:47" ht="18" customHeight="1" x14ac:dyDescent="0.35">
      <c r="A18" s="56" t="s">
        <v>57</v>
      </c>
      <c r="B18" s="48"/>
      <c r="C18" s="49">
        <v>723</v>
      </c>
      <c r="D18" s="49">
        <v>1184</v>
      </c>
      <c r="E18" s="50">
        <v>1907</v>
      </c>
      <c r="F18" s="49">
        <v>262</v>
      </c>
      <c r="G18" s="49">
        <v>215</v>
      </c>
      <c r="H18" s="51">
        <v>477</v>
      </c>
      <c r="I18" s="49">
        <v>33</v>
      </c>
      <c r="J18" s="49">
        <v>50</v>
      </c>
      <c r="K18" s="51">
        <v>83</v>
      </c>
      <c r="L18" s="49">
        <v>103</v>
      </c>
      <c r="M18" s="49">
        <v>206</v>
      </c>
      <c r="N18" s="51">
        <v>309</v>
      </c>
      <c r="O18" s="49">
        <v>325</v>
      </c>
      <c r="P18" s="49">
        <v>713</v>
      </c>
      <c r="Q18" s="51">
        <v>1038</v>
      </c>
      <c r="S18" s="49">
        <v>3</v>
      </c>
      <c r="T18" s="49">
        <v>4</v>
      </c>
      <c r="U18" s="50">
        <v>7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3</v>
      </c>
      <c r="AC18" s="49">
        <v>4</v>
      </c>
      <c r="AD18" s="51">
        <v>7</v>
      </c>
      <c r="AE18" s="49">
        <v>0</v>
      </c>
      <c r="AF18" s="49">
        <v>0</v>
      </c>
      <c r="AG18" s="51">
        <v>0</v>
      </c>
      <c r="AI18" s="49">
        <v>3</v>
      </c>
      <c r="AJ18" s="49">
        <v>9</v>
      </c>
      <c r="AK18" s="51">
        <v>12</v>
      </c>
      <c r="AM18" s="49">
        <v>13</v>
      </c>
      <c r="AN18" s="49">
        <v>22</v>
      </c>
      <c r="AO18" s="51">
        <v>35</v>
      </c>
      <c r="AQ18" s="49">
        <v>2</v>
      </c>
      <c r="AR18" s="49">
        <v>10</v>
      </c>
      <c r="AS18" s="51">
        <v>12</v>
      </c>
      <c r="AU18" s="52">
        <v>50</v>
      </c>
    </row>
    <row r="19" spans="1:47" ht="25" customHeight="1" x14ac:dyDescent="0.35">
      <c r="A19" s="56" t="s">
        <v>58</v>
      </c>
      <c r="B19" s="48"/>
      <c r="C19" s="49">
        <v>274</v>
      </c>
      <c r="D19" s="49">
        <v>453</v>
      </c>
      <c r="E19" s="50">
        <v>727</v>
      </c>
      <c r="F19" s="49">
        <v>143</v>
      </c>
      <c r="G19" s="49">
        <v>165</v>
      </c>
      <c r="H19" s="51">
        <v>308</v>
      </c>
      <c r="I19" s="49">
        <v>11</v>
      </c>
      <c r="J19" s="49">
        <v>21</v>
      </c>
      <c r="K19" s="51">
        <v>32</v>
      </c>
      <c r="L19" s="49">
        <v>34</v>
      </c>
      <c r="M19" s="49">
        <v>56</v>
      </c>
      <c r="N19" s="51">
        <v>90</v>
      </c>
      <c r="O19" s="49">
        <v>86</v>
      </c>
      <c r="P19" s="49">
        <v>211</v>
      </c>
      <c r="Q19" s="51">
        <v>297</v>
      </c>
      <c r="S19" s="49">
        <v>2</v>
      </c>
      <c r="T19" s="49">
        <v>2</v>
      </c>
      <c r="U19" s="50">
        <v>4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2</v>
      </c>
      <c r="AC19" s="49">
        <v>2</v>
      </c>
      <c r="AD19" s="51">
        <v>4</v>
      </c>
      <c r="AE19" s="49">
        <v>0</v>
      </c>
      <c r="AF19" s="49">
        <v>0</v>
      </c>
      <c r="AG19" s="51">
        <v>0</v>
      </c>
      <c r="AI19" s="49">
        <v>2</v>
      </c>
      <c r="AJ19" s="49">
        <v>6</v>
      </c>
      <c r="AK19" s="51">
        <v>8</v>
      </c>
      <c r="AM19" s="49">
        <v>8</v>
      </c>
      <c r="AN19" s="49">
        <v>13</v>
      </c>
      <c r="AO19" s="51">
        <v>21</v>
      </c>
      <c r="AQ19" s="49">
        <v>1</v>
      </c>
      <c r="AR19" s="49">
        <v>1</v>
      </c>
      <c r="AS19" s="51">
        <v>2</v>
      </c>
      <c r="AU19" s="52">
        <v>18</v>
      </c>
    </row>
    <row r="20" spans="1:47" ht="18" customHeight="1" x14ac:dyDescent="0.35">
      <c r="A20" s="56" t="s">
        <v>59</v>
      </c>
      <c r="B20" s="48"/>
      <c r="C20" s="49">
        <v>676</v>
      </c>
      <c r="D20" s="49">
        <v>831</v>
      </c>
      <c r="E20" s="50">
        <v>1507</v>
      </c>
      <c r="F20" s="49">
        <v>417</v>
      </c>
      <c r="G20" s="49">
        <v>337</v>
      </c>
      <c r="H20" s="51">
        <v>754</v>
      </c>
      <c r="I20" s="49">
        <v>31</v>
      </c>
      <c r="J20" s="49">
        <v>45</v>
      </c>
      <c r="K20" s="51">
        <v>76</v>
      </c>
      <c r="L20" s="49">
        <v>46</v>
      </c>
      <c r="M20" s="49">
        <v>84</v>
      </c>
      <c r="N20" s="51">
        <v>130</v>
      </c>
      <c r="O20" s="49">
        <v>182</v>
      </c>
      <c r="P20" s="49">
        <v>365</v>
      </c>
      <c r="Q20" s="51">
        <v>547</v>
      </c>
      <c r="S20" s="49">
        <v>0</v>
      </c>
      <c r="T20" s="49">
        <v>2</v>
      </c>
      <c r="U20" s="50">
        <v>2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2</v>
      </c>
      <c r="AD20" s="51">
        <v>2</v>
      </c>
      <c r="AE20" s="49">
        <v>0</v>
      </c>
      <c r="AF20" s="49">
        <v>0</v>
      </c>
      <c r="AG20" s="51">
        <v>0</v>
      </c>
      <c r="AI20" s="49">
        <v>2</v>
      </c>
      <c r="AJ20" s="49">
        <v>6</v>
      </c>
      <c r="AK20" s="51">
        <v>8</v>
      </c>
      <c r="AM20" s="49">
        <v>29</v>
      </c>
      <c r="AN20" s="49">
        <v>26</v>
      </c>
      <c r="AO20" s="51">
        <v>55</v>
      </c>
      <c r="AQ20" s="49">
        <v>2</v>
      </c>
      <c r="AR20" s="49">
        <v>5</v>
      </c>
      <c r="AS20" s="51">
        <v>7</v>
      </c>
      <c r="AU20" s="52">
        <v>33</v>
      </c>
    </row>
    <row r="21" spans="1:47" ht="18" customHeight="1" x14ac:dyDescent="0.35">
      <c r="A21" s="56" t="s">
        <v>60</v>
      </c>
      <c r="B21" s="48"/>
      <c r="C21" s="49">
        <v>72</v>
      </c>
      <c r="D21" s="49">
        <v>193</v>
      </c>
      <c r="E21" s="50">
        <v>265</v>
      </c>
      <c r="F21" s="49">
        <v>36</v>
      </c>
      <c r="G21" s="49">
        <v>40</v>
      </c>
      <c r="H21" s="51">
        <v>76</v>
      </c>
      <c r="I21" s="49">
        <v>2</v>
      </c>
      <c r="J21" s="49">
        <v>8</v>
      </c>
      <c r="K21" s="51">
        <v>10</v>
      </c>
      <c r="L21" s="49">
        <v>11</v>
      </c>
      <c r="M21" s="49">
        <v>53</v>
      </c>
      <c r="N21" s="51">
        <v>64</v>
      </c>
      <c r="O21" s="49">
        <v>23</v>
      </c>
      <c r="P21" s="49">
        <v>92</v>
      </c>
      <c r="Q21" s="51">
        <v>115</v>
      </c>
      <c r="S21" s="49">
        <v>0</v>
      </c>
      <c r="T21" s="49">
        <v>0</v>
      </c>
      <c r="U21" s="50">
        <v>0</v>
      </c>
      <c r="V21" s="49">
        <v>0</v>
      </c>
      <c r="W21" s="49">
        <v>0</v>
      </c>
      <c r="X21" s="51">
        <v>0</v>
      </c>
      <c r="Y21" s="49">
        <v>0</v>
      </c>
      <c r="Z21" s="49">
        <v>0</v>
      </c>
      <c r="AA21" s="51">
        <v>0</v>
      </c>
      <c r="AB21" s="49">
        <v>0</v>
      </c>
      <c r="AC21" s="49">
        <v>0</v>
      </c>
      <c r="AD21" s="51">
        <v>0</v>
      </c>
      <c r="AE21" s="49">
        <v>0</v>
      </c>
      <c r="AF21" s="49">
        <v>0</v>
      </c>
      <c r="AG21" s="51">
        <v>0</v>
      </c>
      <c r="AI21" s="49">
        <v>3</v>
      </c>
      <c r="AJ21" s="49">
        <v>7</v>
      </c>
      <c r="AK21" s="51">
        <v>10</v>
      </c>
      <c r="AM21" s="49">
        <v>5</v>
      </c>
      <c r="AN21" s="49">
        <v>14</v>
      </c>
      <c r="AO21" s="51">
        <v>19</v>
      </c>
      <c r="AQ21" s="49">
        <v>1</v>
      </c>
      <c r="AR21" s="49">
        <v>3</v>
      </c>
      <c r="AS21" s="51">
        <v>4</v>
      </c>
      <c r="AU21" s="52">
        <v>12</v>
      </c>
    </row>
    <row r="22" spans="1:47" ht="25" customHeight="1" x14ac:dyDescent="0.35">
      <c r="A22" s="56" t="s">
        <v>61</v>
      </c>
      <c r="B22" s="48"/>
      <c r="C22" s="49">
        <v>712</v>
      </c>
      <c r="D22" s="49">
        <v>1052</v>
      </c>
      <c r="E22" s="50">
        <v>1764</v>
      </c>
      <c r="F22" s="49">
        <v>407</v>
      </c>
      <c r="G22" s="49">
        <v>363</v>
      </c>
      <c r="H22" s="51">
        <v>770</v>
      </c>
      <c r="I22" s="49">
        <v>24</v>
      </c>
      <c r="J22" s="49">
        <v>42</v>
      </c>
      <c r="K22" s="51">
        <v>66</v>
      </c>
      <c r="L22" s="49">
        <v>110</v>
      </c>
      <c r="M22" s="49">
        <v>175</v>
      </c>
      <c r="N22" s="51">
        <v>285</v>
      </c>
      <c r="O22" s="49">
        <v>171</v>
      </c>
      <c r="P22" s="49">
        <v>472</v>
      </c>
      <c r="Q22" s="51">
        <v>643</v>
      </c>
      <c r="S22" s="49">
        <v>1</v>
      </c>
      <c r="T22" s="49">
        <v>0</v>
      </c>
      <c r="U22" s="50">
        <v>1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1</v>
      </c>
      <c r="AC22" s="49">
        <v>0</v>
      </c>
      <c r="AD22" s="51">
        <v>1</v>
      </c>
      <c r="AE22" s="49">
        <v>0</v>
      </c>
      <c r="AF22" s="49">
        <v>0</v>
      </c>
      <c r="AG22" s="51">
        <v>0</v>
      </c>
      <c r="AI22" s="49">
        <v>7</v>
      </c>
      <c r="AJ22" s="49">
        <v>19</v>
      </c>
      <c r="AK22" s="51">
        <v>26</v>
      </c>
      <c r="AM22" s="49">
        <v>29</v>
      </c>
      <c r="AN22" s="49">
        <v>21</v>
      </c>
      <c r="AO22" s="51">
        <v>50</v>
      </c>
      <c r="AQ22" s="49">
        <v>1</v>
      </c>
      <c r="AR22" s="49">
        <v>5</v>
      </c>
      <c r="AS22" s="51">
        <v>6</v>
      </c>
      <c r="AU22" s="52">
        <v>46</v>
      </c>
    </row>
    <row r="23" spans="1:47" ht="18" customHeight="1" x14ac:dyDescent="0.35">
      <c r="A23" s="56" t="s">
        <v>62</v>
      </c>
      <c r="B23" s="48"/>
      <c r="C23" s="49">
        <v>1441</v>
      </c>
      <c r="D23" s="49">
        <v>2054</v>
      </c>
      <c r="E23" s="50">
        <v>3495</v>
      </c>
      <c r="F23" s="49">
        <v>729</v>
      </c>
      <c r="G23" s="49">
        <v>673</v>
      </c>
      <c r="H23" s="51">
        <v>1402</v>
      </c>
      <c r="I23" s="49">
        <v>110</v>
      </c>
      <c r="J23" s="49">
        <v>134</v>
      </c>
      <c r="K23" s="51">
        <v>244</v>
      </c>
      <c r="L23" s="49">
        <v>223</v>
      </c>
      <c r="M23" s="49">
        <v>384</v>
      </c>
      <c r="N23" s="51">
        <v>607</v>
      </c>
      <c r="O23" s="49">
        <v>379</v>
      </c>
      <c r="P23" s="49">
        <v>863</v>
      </c>
      <c r="Q23" s="51">
        <v>1242</v>
      </c>
      <c r="S23" s="49">
        <v>8</v>
      </c>
      <c r="T23" s="49">
        <v>27</v>
      </c>
      <c r="U23" s="50">
        <v>35</v>
      </c>
      <c r="V23" s="49">
        <v>0</v>
      </c>
      <c r="W23" s="49">
        <v>0</v>
      </c>
      <c r="X23" s="51">
        <v>0</v>
      </c>
      <c r="Y23" s="49">
        <v>2</v>
      </c>
      <c r="Z23" s="49">
        <v>7</v>
      </c>
      <c r="AA23" s="51">
        <v>9</v>
      </c>
      <c r="AB23" s="49">
        <v>6</v>
      </c>
      <c r="AC23" s="49">
        <v>20</v>
      </c>
      <c r="AD23" s="51">
        <v>26</v>
      </c>
      <c r="AE23" s="49">
        <v>0</v>
      </c>
      <c r="AF23" s="49">
        <v>0</v>
      </c>
      <c r="AG23" s="51">
        <v>0</v>
      </c>
      <c r="AI23" s="49">
        <v>5</v>
      </c>
      <c r="AJ23" s="49">
        <v>22</v>
      </c>
      <c r="AK23" s="51">
        <v>27</v>
      </c>
      <c r="AM23" s="49">
        <v>59</v>
      </c>
      <c r="AN23" s="49">
        <v>78</v>
      </c>
      <c r="AO23" s="51">
        <v>137</v>
      </c>
      <c r="AQ23" s="49">
        <v>5</v>
      </c>
      <c r="AR23" s="49">
        <v>15</v>
      </c>
      <c r="AS23" s="51">
        <v>20</v>
      </c>
      <c r="AU23" s="52">
        <v>68</v>
      </c>
    </row>
    <row r="24" spans="1:47" ht="18" customHeight="1" x14ac:dyDescent="0.35">
      <c r="A24" s="56" t="s">
        <v>63</v>
      </c>
      <c r="B24" s="48"/>
      <c r="C24" s="49">
        <v>139</v>
      </c>
      <c r="D24" s="49">
        <v>227</v>
      </c>
      <c r="E24" s="50">
        <v>366</v>
      </c>
      <c r="F24" s="49">
        <v>71</v>
      </c>
      <c r="G24" s="49">
        <v>45</v>
      </c>
      <c r="H24" s="51">
        <v>116</v>
      </c>
      <c r="I24" s="49">
        <v>9</v>
      </c>
      <c r="J24" s="49">
        <v>9</v>
      </c>
      <c r="K24" s="51">
        <v>18</v>
      </c>
      <c r="L24" s="49">
        <v>8</v>
      </c>
      <c r="M24" s="49">
        <v>37</v>
      </c>
      <c r="N24" s="51">
        <v>45</v>
      </c>
      <c r="O24" s="49">
        <v>51</v>
      </c>
      <c r="P24" s="49">
        <v>136</v>
      </c>
      <c r="Q24" s="51">
        <v>187</v>
      </c>
      <c r="S24" s="49">
        <v>0</v>
      </c>
      <c r="T24" s="49">
        <v>2</v>
      </c>
      <c r="U24" s="50">
        <v>2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2</v>
      </c>
      <c r="AD24" s="51">
        <v>2</v>
      </c>
      <c r="AE24" s="49">
        <v>0</v>
      </c>
      <c r="AF24" s="49">
        <v>0</v>
      </c>
      <c r="AG24" s="51">
        <v>0</v>
      </c>
      <c r="AI24" s="49">
        <v>1</v>
      </c>
      <c r="AJ24" s="49">
        <v>2</v>
      </c>
      <c r="AK24" s="51">
        <v>3</v>
      </c>
      <c r="AM24" s="49">
        <v>7</v>
      </c>
      <c r="AN24" s="49">
        <v>11</v>
      </c>
      <c r="AO24" s="51">
        <v>18</v>
      </c>
      <c r="AQ24" s="49">
        <v>0</v>
      </c>
      <c r="AR24" s="49">
        <v>1</v>
      </c>
      <c r="AS24" s="51">
        <v>1</v>
      </c>
      <c r="AU24" s="52">
        <v>19</v>
      </c>
    </row>
    <row r="25" spans="1:47" ht="25" customHeight="1" x14ac:dyDescent="0.35">
      <c r="A25" s="56" t="s">
        <v>64</v>
      </c>
      <c r="B25" s="48"/>
      <c r="C25" s="49">
        <v>1183</v>
      </c>
      <c r="D25" s="49">
        <v>1649</v>
      </c>
      <c r="E25" s="50">
        <v>2832</v>
      </c>
      <c r="F25" s="49">
        <v>691</v>
      </c>
      <c r="G25" s="49">
        <v>625</v>
      </c>
      <c r="H25" s="51">
        <v>1316</v>
      </c>
      <c r="I25" s="49">
        <v>91</v>
      </c>
      <c r="J25" s="49">
        <v>74</v>
      </c>
      <c r="K25" s="51">
        <v>165</v>
      </c>
      <c r="L25" s="49">
        <v>155</v>
      </c>
      <c r="M25" s="49">
        <v>243</v>
      </c>
      <c r="N25" s="51">
        <v>398</v>
      </c>
      <c r="O25" s="49">
        <v>246</v>
      </c>
      <c r="P25" s="49">
        <v>707</v>
      </c>
      <c r="Q25" s="51">
        <v>953</v>
      </c>
      <c r="S25" s="49">
        <v>2</v>
      </c>
      <c r="T25" s="49">
        <v>16</v>
      </c>
      <c r="U25" s="50">
        <v>18</v>
      </c>
      <c r="V25" s="49">
        <v>0</v>
      </c>
      <c r="W25" s="49">
        <v>0</v>
      </c>
      <c r="X25" s="51">
        <v>0</v>
      </c>
      <c r="Y25" s="49">
        <v>0</v>
      </c>
      <c r="Z25" s="49">
        <v>4</v>
      </c>
      <c r="AA25" s="51">
        <v>4</v>
      </c>
      <c r="AB25" s="49">
        <v>2</v>
      </c>
      <c r="AC25" s="49">
        <v>12</v>
      </c>
      <c r="AD25" s="51">
        <v>14</v>
      </c>
      <c r="AE25" s="49">
        <v>0</v>
      </c>
      <c r="AF25" s="49">
        <v>0</v>
      </c>
      <c r="AG25" s="51">
        <v>0</v>
      </c>
      <c r="AI25" s="49">
        <v>8</v>
      </c>
      <c r="AJ25" s="49">
        <v>8</v>
      </c>
      <c r="AK25" s="51">
        <v>16</v>
      </c>
      <c r="AM25" s="49">
        <v>37</v>
      </c>
      <c r="AN25" s="49">
        <v>35</v>
      </c>
      <c r="AO25" s="51">
        <v>72</v>
      </c>
      <c r="AQ25" s="49">
        <v>6</v>
      </c>
      <c r="AR25" s="49">
        <v>16</v>
      </c>
      <c r="AS25" s="51">
        <v>22</v>
      </c>
      <c r="AU25" s="52">
        <v>60</v>
      </c>
    </row>
    <row r="26" spans="1:47" ht="18" customHeight="1" x14ac:dyDescent="0.35">
      <c r="A26" s="56" t="s">
        <v>65</v>
      </c>
      <c r="B26" s="48"/>
      <c r="C26" s="49">
        <v>483</v>
      </c>
      <c r="D26" s="49">
        <v>756</v>
      </c>
      <c r="E26" s="50">
        <v>1239</v>
      </c>
      <c r="F26" s="49">
        <v>270</v>
      </c>
      <c r="G26" s="49">
        <v>220</v>
      </c>
      <c r="H26" s="51">
        <v>490</v>
      </c>
      <c r="I26" s="49">
        <v>20</v>
      </c>
      <c r="J26" s="49">
        <v>32</v>
      </c>
      <c r="K26" s="51">
        <v>52</v>
      </c>
      <c r="L26" s="49">
        <v>53</v>
      </c>
      <c r="M26" s="49">
        <v>113</v>
      </c>
      <c r="N26" s="51">
        <v>166</v>
      </c>
      <c r="O26" s="49">
        <v>140</v>
      </c>
      <c r="P26" s="49">
        <v>391</v>
      </c>
      <c r="Q26" s="51">
        <v>531</v>
      </c>
      <c r="S26" s="49">
        <v>1</v>
      </c>
      <c r="T26" s="49">
        <v>2</v>
      </c>
      <c r="U26" s="50">
        <v>3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1</v>
      </c>
      <c r="AC26" s="49">
        <v>2</v>
      </c>
      <c r="AD26" s="51">
        <v>3</v>
      </c>
      <c r="AE26" s="49">
        <v>0</v>
      </c>
      <c r="AF26" s="49">
        <v>0</v>
      </c>
      <c r="AG26" s="51">
        <v>0</v>
      </c>
      <c r="AI26" s="49">
        <v>4</v>
      </c>
      <c r="AJ26" s="49">
        <v>13</v>
      </c>
      <c r="AK26" s="51">
        <v>17</v>
      </c>
      <c r="AM26" s="49">
        <v>16</v>
      </c>
      <c r="AN26" s="49">
        <v>23</v>
      </c>
      <c r="AO26" s="51">
        <v>39</v>
      </c>
      <c r="AQ26" s="49">
        <v>3</v>
      </c>
      <c r="AR26" s="49">
        <v>7</v>
      </c>
      <c r="AS26" s="51">
        <v>10</v>
      </c>
      <c r="AU26" s="52">
        <v>36</v>
      </c>
    </row>
    <row r="27" spans="1:47" ht="18" customHeight="1" x14ac:dyDescent="0.35">
      <c r="A27" s="56" t="s">
        <v>155</v>
      </c>
      <c r="B27" s="48"/>
      <c r="C27" s="49">
        <v>545</v>
      </c>
      <c r="D27" s="49">
        <v>614</v>
      </c>
      <c r="E27" s="50">
        <v>1159</v>
      </c>
      <c r="F27" s="49">
        <v>379</v>
      </c>
      <c r="G27" s="49">
        <v>279</v>
      </c>
      <c r="H27" s="51">
        <v>658</v>
      </c>
      <c r="I27" s="49">
        <v>30</v>
      </c>
      <c r="J27" s="49">
        <v>26</v>
      </c>
      <c r="K27" s="51">
        <v>56</v>
      </c>
      <c r="L27" s="49">
        <v>37</v>
      </c>
      <c r="M27" s="49">
        <v>72</v>
      </c>
      <c r="N27" s="51">
        <v>109</v>
      </c>
      <c r="O27" s="49">
        <v>99</v>
      </c>
      <c r="P27" s="49">
        <v>237</v>
      </c>
      <c r="Q27" s="51">
        <v>336</v>
      </c>
      <c r="S27" s="49">
        <v>3</v>
      </c>
      <c r="T27" s="49">
        <v>0</v>
      </c>
      <c r="U27" s="50">
        <v>3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3</v>
      </c>
      <c r="AC27" s="49">
        <v>0</v>
      </c>
      <c r="AD27" s="51">
        <v>3</v>
      </c>
      <c r="AE27" s="49">
        <v>0</v>
      </c>
      <c r="AF27" s="49">
        <v>0</v>
      </c>
      <c r="AG27" s="51">
        <v>0</v>
      </c>
      <c r="AI27" s="49">
        <v>5</v>
      </c>
      <c r="AJ27" s="49">
        <v>19</v>
      </c>
      <c r="AK27" s="51">
        <v>24</v>
      </c>
      <c r="AM27" s="49">
        <v>31</v>
      </c>
      <c r="AN27" s="49">
        <v>41</v>
      </c>
      <c r="AO27" s="51">
        <v>72</v>
      </c>
      <c r="AQ27" s="49">
        <v>2</v>
      </c>
      <c r="AR27" s="49">
        <v>17</v>
      </c>
      <c r="AS27" s="51">
        <v>19</v>
      </c>
      <c r="AU27" s="52">
        <v>34</v>
      </c>
    </row>
    <row r="28" spans="1:47" ht="25" customHeight="1" x14ac:dyDescent="0.35">
      <c r="A28" s="56" t="s">
        <v>156</v>
      </c>
      <c r="B28" s="48"/>
      <c r="C28" s="49">
        <v>312</v>
      </c>
      <c r="D28" s="49">
        <v>467</v>
      </c>
      <c r="E28" s="50">
        <v>779</v>
      </c>
      <c r="F28" s="49">
        <v>142</v>
      </c>
      <c r="G28" s="49">
        <v>128</v>
      </c>
      <c r="H28" s="51">
        <v>270</v>
      </c>
      <c r="I28" s="49">
        <v>15</v>
      </c>
      <c r="J28" s="49">
        <v>18</v>
      </c>
      <c r="K28" s="51">
        <v>33</v>
      </c>
      <c r="L28" s="49">
        <v>44</v>
      </c>
      <c r="M28" s="49">
        <v>76</v>
      </c>
      <c r="N28" s="51">
        <v>120</v>
      </c>
      <c r="O28" s="49">
        <v>111</v>
      </c>
      <c r="P28" s="49">
        <v>245</v>
      </c>
      <c r="Q28" s="51">
        <v>356</v>
      </c>
      <c r="S28" s="49">
        <v>1</v>
      </c>
      <c r="T28" s="49">
        <v>0</v>
      </c>
      <c r="U28" s="50">
        <v>1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1</v>
      </c>
      <c r="AC28" s="49">
        <v>0</v>
      </c>
      <c r="AD28" s="51">
        <v>1</v>
      </c>
      <c r="AE28" s="49">
        <v>0</v>
      </c>
      <c r="AF28" s="49">
        <v>0</v>
      </c>
      <c r="AG28" s="51">
        <v>0</v>
      </c>
      <c r="AI28" s="49">
        <v>1</v>
      </c>
      <c r="AJ28" s="49">
        <v>4</v>
      </c>
      <c r="AK28" s="51">
        <v>5</v>
      </c>
      <c r="AM28" s="49">
        <v>18</v>
      </c>
      <c r="AN28" s="49">
        <v>17</v>
      </c>
      <c r="AO28" s="51">
        <v>35</v>
      </c>
      <c r="AQ28" s="49">
        <v>0</v>
      </c>
      <c r="AR28" s="49">
        <v>3</v>
      </c>
      <c r="AS28" s="51">
        <v>3</v>
      </c>
      <c r="AU28" s="52">
        <v>19</v>
      </c>
    </row>
    <row r="29" spans="1:47" ht="18" customHeight="1" x14ac:dyDescent="0.35">
      <c r="A29" s="56" t="s">
        <v>66</v>
      </c>
      <c r="B29" s="48"/>
      <c r="C29" s="49">
        <v>86</v>
      </c>
      <c r="D29" s="49">
        <v>165</v>
      </c>
      <c r="E29" s="50">
        <v>251</v>
      </c>
      <c r="F29" s="49">
        <v>45</v>
      </c>
      <c r="G29" s="49">
        <v>48</v>
      </c>
      <c r="H29" s="51">
        <v>93</v>
      </c>
      <c r="I29" s="49">
        <v>3</v>
      </c>
      <c r="J29" s="49">
        <v>9</v>
      </c>
      <c r="K29" s="51">
        <v>12</v>
      </c>
      <c r="L29" s="49">
        <v>16</v>
      </c>
      <c r="M29" s="49">
        <v>16</v>
      </c>
      <c r="N29" s="51">
        <v>32</v>
      </c>
      <c r="O29" s="49">
        <v>22</v>
      </c>
      <c r="P29" s="49">
        <v>92</v>
      </c>
      <c r="Q29" s="51">
        <v>114</v>
      </c>
      <c r="S29" s="49">
        <v>0</v>
      </c>
      <c r="T29" s="49">
        <v>2</v>
      </c>
      <c r="U29" s="50">
        <v>2</v>
      </c>
      <c r="V29" s="49">
        <v>0</v>
      </c>
      <c r="W29" s="49">
        <v>0</v>
      </c>
      <c r="X29" s="51">
        <v>0</v>
      </c>
      <c r="Y29" s="49">
        <v>0</v>
      </c>
      <c r="Z29" s="49">
        <v>0</v>
      </c>
      <c r="AA29" s="51">
        <v>0</v>
      </c>
      <c r="AB29" s="49">
        <v>0</v>
      </c>
      <c r="AC29" s="49">
        <v>2</v>
      </c>
      <c r="AD29" s="51">
        <v>2</v>
      </c>
      <c r="AE29" s="49">
        <v>0</v>
      </c>
      <c r="AF29" s="49">
        <v>0</v>
      </c>
      <c r="AG29" s="51">
        <v>0</v>
      </c>
      <c r="AI29" s="49">
        <v>1</v>
      </c>
      <c r="AJ29" s="49">
        <v>1</v>
      </c>
      <c r="AK29" s="51">
        <v>2</v>
      </c>
      <c r="AM29" s="49">
        <v>3</v>
      </c>
      <c r="AN29" s="49">
        <v>9</v>
      </c>
      <c r="AO29" s="51">
        <v>12</v>
      </c>
      <c r="AQ29" s="49">
        <v>0</v>
      </c>
      <c r="AR29" s="49">
        <v>0</v>
      </c>
      <c r="AS29" s="51">
        <v>0</v>
      </c>
      <c r="AU29" s="52">
        <v>8</v>
      </c>
    </row>
    <row r="30" spans="1:47" ht="18" customHeight="1" x14ac:dyDescent="0.35">
      <c r="A30" s="56" t="s">
        <v>67</v>
      </c>
      <c r="B30" s="48"/>
      <c r="C30" s="49">
        <v>166</v>
      </c>
      <c r="D30" s="49">
        <v>264</v>
      </c>
      <c r="E30" s="50">
        <v>430</v>
      </c>
      <c r="F30" s="49">
        <v>82</v>
      </c>
      <c r="G30" s="49">
        <v>52</v>
      </c>
      <c r="H30" s="51">
        <v>134</v>
      </c>
      <c r="I30" s="49">
        <v>7</v>
      </c>
      <c r="J30" s="49">
        <v>11</v>
      </c>
      <c r="K30" s="51">
        <v>18</v>
      </c>
      <c r="L30" s="49">
        <v>17</v>
      </c>
      <c r="M30" s="49">
        <v>43</v>
      </c>
      <c r="N30" s="51">
        <v>60</v>
      </c>
      <c r="O30" s="49">
        <v>60</v>
      </c>
      <c r="P30" s="49">
        <v>158</v>
      </c>
      <c r="Q30" s="51">
        <v>218</v>
      </c>
      <c r="S30" s="49">
        <v>0</v>
      </c>
      <c r="T30" s="49">
        <v>5</v>
      </c>
      <c r="U30" s="50">
        <v>5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5</v>
      </c>
      <c r="AD30" s="51">
        <v>5</v>
      </c>
      <c r="AE30" s="49">
        <v>0</v>
      </c>
      <c r="AF30" s="49">
        <v>0</v>
      </c>
      <c r="AG30" s="51">
        <v>0</v>
      </c>
      <c r="AI30" s="49">
        <v>1</v>
      </c>
      <c r="AJ30" s="49">
        <v>1</v>
      </c>
      <c r="AK30" s="51">
        <v>2</v>
      </c>
      <c r="AM30" s="49">
        <v>3</v>
      </c>
      <c r="AN30" s="49">
        <v>8</v>
      </c>
      <c r="AO30" s="51">
        <v>11</v>
      </c>
      <c r="AQ30" s="49">
        <v>1</v>
      </c>
      <c r="AR30" s="49">
        <v>1</v>
      </c>
      <c r="AS30" s="51">
        <v>2</v>
      </c>
      <c r="AU30" s="52">
        <v>17</v>
      </c>
    </row>
    <row r="31" spans="1:47" ht="32.4" customHeight="1" x14ac:dyDescent="0.35">
      <c r="A31" s="54" t="s">
        <v>157</v>
      </c>
      <c r="B31" s="48"/>
      <c r="C31" s="49">
        <v>639</v>
      </c>
      <c r="D31" s="49">
        <v>937</v>
      </c>
      <c r="E31" s="50">
        <v>1576</v>
      </c>
      <c r="F31" s="49">
        <v>341</v>
      </c>
      <c r="G31" s="49">
        <v>343</v>
      </c>
      <c r="H31" s="51">
        <v>684</v>
      </c>
      <c r="I31" s="49">
        <v>90</v>
      </c>
      <c r="J31" s="49">
        <v>119</v>
      </c>
      <c r="K31" s="51">
        <v>209</v>
      </c>
      <c r="L31" s="49">
        <v>64</v>
      </c>
      <c r="M31" s="49">
        <v>139</v>
      </c>
      <c r="N31" s="51">
        <v>203</v>
      </c>
      <c r="O31" s="49">
        <v>144</v>
      </c>
      <c r="P31" s="49">
        <v>336</v>
      </c>
      <c r="Q31" s="51">
        <v>480</v>
      </c>
      <c r="S31" s="49">
        <v>38</v>
      </c>
      <c r="T31" s="49">
        <v>74</v>
      </c>
      <c r="U31" s="50">
        <v>112</v>
      </c>
      <c r="V31" s="49">
        <v>0</v>
      </c>
      <c r="W31" s="49">
        <v>0</v>
      </c>
      <c r="X31" s="51">
        <v>0</v>
      </c>
      <c r="Y31" s="49">
        <v>11</v>
      </c>
      <c r="Z31" s="49">
        <v>22</v>
      </c>
      <c r="AA31" s="51">
        <v>33</v>
      </c>
      <c r="AB31" s="49">
        <v>27</v>
      </c>
      <c r="AC31" s="49">
        <v>52</v>
      </c>
      <c r="AD31" s="51">
        <v>79</v>
      </c>
      <c r="AE31" s="49">
        <v>0</v>
      </c>
      <c r="AF31" s="49">
        <v>0</v>
      </c>
      <c r="AG31" s="51">
        <v>0</v>
      </c>
      <c r="AI31" s="49">
        <v>23</v>
      </c>
      <c r="AJ31" s="49">
        <v>35</v>
      </c>
      <c r="AK31" s="51">
        <v>58</v>
      </c>
      <c r="AM31" s="49">
        <v>53</v>
      </c>
      <c r="AN31" s="49">
        <v>103</v>
      </c>
      <c r="AO31" s="51">
        <v>156</v>
      </c>
      <c r="AQ31" s="49">
        <v>27</v>
      </c>
      <c r="AR31" s="49">
        <v>34</v>
      </c>
      <c r="AS31" s="51">
        <v>61</v>
      </c>
      <c r="AU31" s="52">
        <v>32</v>
      </c>
    </row>
    <row r="32" spans="1:47" ht="18" customHeight="1" x14ac:dyDescent="0.35">
      <c r="A32" s="54" t="s">
        <v>158</v>
      </c>
      <c r="B32" s="48"/>
      <c r="C32" s="49">
        <v>797</v>
      </c>
      <c r="D32" s="49">
        <v>1483</v>
      </c>
      <c r="E32" s="50">
        <v>2280</v>
      </c>
      <c r="F32" s="49">
        <v>266</v>
      </c>
      <c r="G32" s="49">
        <v>286</v>
      </c>
      <c r="H32" s="51">
        <v>552</v>
      </c>
      <c r="I32" s="49">
        <v>24</v>
      </c>
      <c r="J32" s="49">
        <v>18</v>
      </c>
      <c r="K32" s="51">
        <v>42</v>
      </c>
      <c r="L32" s="49">
        <v>166</v>
      </c>
      <c r="M32" s="49">
        <v>260</v>
      </c>
      <c r="N32" s="51">
        <v>426</v>
      </c>
      <c r="O32" s="49">
        <v>341</v>
      </c>
      <c r="P32" s="49">
        <v>919</v>
      </c>
      <c r="Q32" s="51">
        <v>1260</v>
      </c>
      <c r="S32" s="49">
        <v>1</v>
      </c>
      <c r="T32" s="49">
        <v>0</v>
      </c>
      <c r="U32" s="50">
        <v>1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1</v>
      </c>
      <c r="AC32" s="49">
        <v>0</v>
      </c>
      <c r="AD32" s="51">
        <v>1</v>
      </c>
      <c r="AE32" s="49">
        <v>0</v>
      </c>
      <c r="AF32" s="49">
        <v>0</v>
      </c>
      <c r="AG32" s="51">
        <v>0</v>
      </c>
      <c r="AI32" s="49">
        <v>2</v>
      </c>
      <c r="AJ32" s="49">
        <v>5</v>
      </c>
      <c r="AK32" s="51">
        <v>7</v>
      </c>
      <c r="AM32" s="49">
        <v>7</v>
      </c>
      <c r="AN32" s="49">
        <v>6</v>
      </c>
      <c r="AO32" s="51">
        <v>13</v>
      </c>
      <c r="AQ32" s="49">
        <v>3</v>
      </c>
      <c r="AR32" s="49">
        <v>9</v>
      </c>
      <c r="AS32" s="51">
        <v>12</v>
      </c>
      <c r="AU32" s="52">
        <v>45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27860F8D-56BB-4D0A-83AC-F75897BA4D72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979BEC6-E663-4F80-B817-AC9EA6853D00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1325</v>
      </c>
      <c r="D10" s="41">
        <v>10696</v>
      </c>
      <c r="E10" s="42">
        <v>12021</v>
      </c>
      <c r="F10" s="41">
        <v>4</v>
      </c>
      <c r="G10" s="41">
        <v>93</v>
      </c>
      <c r="H10" s="43">
        <v>97</v>
      </c>
      <c r="I10" s="41">
        <v>36</v>
      </c>
      <c r="J10" s="41">
        <v>231</v>
      </c>
      <c r="K10" s="43">
        <v>267</v>
      </c>
      <c r="L10" s="41">
        <v>751</v>
      </c>
      <c r="M10" s="41">
        <v>5473</v>
      </c>
      <c r="N10" s="43">
        <v>6224</v>
      </c>
      <c r="O10" s="41">
        <v>534</v>
      </c>
      <c r="P10" s="41">
        <v>4899</v>
      </c>
      <c r="Q10" s="43">
        <v>5433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140</v>
      </c>
      <c r="AJ10" s="41">
        <v>572</v>
      </c>
      <c r="AK10" s="43">
        <v>712</v>
      </c>
      <c r="AL10" s="44"/>
      <c r="AM10" s="41">
        <v>128</v>
      </c>
      <c r="AN10" s="41">
        <v>593</v>
      </c>
      <c r="AO10" s="43">
        <v>721</v>
      </c>
      <c r="AP10" s="44"/>
      <c r="AQ10" s="41">
        <v>197</v>
      </c>
      <c r="AR10" s="41">
        <v>1053</v>
      </c>
      <c r="AS10" s="43">
        <v>1250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986</v>
      </c>
      <c r="D11" s="49">
        <v>9065</v>
      </c>
      <c r="E11" s="50">
        <v>10051</v>
      </c>
      <c r="F11" s="49">
        <v>4</v>
      </c>
      <c r="G11" s="49">
        <v>89</v>
      </c>
      <c r="H11" s="51">
        <v>93</v>
      </c>
      <c r="I11" s="49">
        <v>32</v>
      </c>
      <c r="J11" s="49">
        <v>214</v>
      </c>
      <c r="K11" s="51">
        <v>246</v>
      </c>
      <c r="L11" s="49">
        <v>587</v>
      </c>
      <c r="M11" s="49">
        <v>4523</v>
      </c>
      <c r="N11" s="51">
        <v>5110</v>
      </c>
      <c r="O11" s="49">
        <v>363</v>
      </c>
      <c r="P11" s="49">
        <v>4239</v>
      </c>
      <c r="Q11" s="51">
        <v>4602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140</v>
      </c>
      <c r="AJ11" s="49">
        <v>572</v>
      </c>
      <c r="AK11" s="51">
        <v>712</v>
      </c>
      <c r="AM11" s="49">
        <v>128</v>
      </c>
      <c r="AN11" s="49">
        <v>593</v>
      </c>
      <c r="AO11" s="51">
        <v>721</v>
      </c>
      <c r="AQ11" s="49">
        <v>197</v>
      </c>
      <c r="AR11" s="49">
        <v>1053</v>
      </c>
      <c r="AS11" s="51">
        <v>1250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793</v>
      </c>
      <c r="D12" s="49">
        <v>7891</v>
      </c>
      <c r="E12" s="50">
        <v>8684</v>
      </c>
      <c r="F12" s="49">
        <v>4</v>
      </c>
      <c r="G12" s="49">
        <v>72</v>
      </c>
      <c r="H12" s="51">
        <v>76</v>
      </c>
      <c r="I12" s="49">
        <v>26</v>
      </c>
      <c r="J12" s="49">
        <v>191</v>
      </c>
      <c r="K12" s="51">
        <v>217</v>
      </c>
      <c r="L12" s="49">
        <v>478</v>
      </c>
      <c r="M12" s="49">
        <v>3884</v>
      </c>
      <c r="N12" s="51">
        <v>4362</v>
      </c>
      <c r="O12" s="49">
        <v>285</v>
      </c>
      <c r="P12" s="49">
        <v>3744</v>
      </c>
      <c r="Q12" s="51">
        <v>4029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125</v>
      </c>
      <c r="AJ12" s="49">
        <v>523</v>
      </c>
      <c r="AK12" s="51">
        <v>648</v>
      </c>
      <c r="AM12" s="49">
        <v>96</v>
      </c>
      <c r="AN12" s="49">
        <v>514</v>
      </c>
      <c r="AO12" s="51">
        <v>610</v>
      </c>
      <c r="AQ12" s="49">
        <v>154</v>
      </c>
      <c r="AR12" s="49">
        <v>922</v>
      </c>
      <c r="AS12" s="51">
        <v>1076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35</v>
      </c>
      <c r="D13" s="49">
        <v>357</v>
      </c>
      <c r="E13" s="50">
        <v>392</v>
      </c>
      <c r="F13" s="49">
        <v>0</v>
      </c>
      <c r="G13" s="49">
        <v>2</v>
      </c>
      <c r="H13" s="51">
        <v>2</v>
      </c>
      <c r="I13" s="49">
        <v>0</v>
      </c>
      <c r="J13" s="49">
        <v>11</v>
      </c>
      <c r="K13" s="51">
        <v>11</v>
      </c>
      <c r="L13" s="49">
        <v>23</v>
      </c>
      <c r="M13" s="49">
        <v>183</v>
      </c>
      <c r="N13" s="51">
        <v>206</v>
      </c>
      <c r="O13" s="49">
        <v>12</v>
      </c>
      <c r="P13" s="49">
        <v>161</v>
      </c>
      <c r="Q13" s="51">
        <v>173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8</v>
      </c>
      <c r="AJ13" s="49">
        <v>16</v>
      </c>
      <c r="AK13" s="51">
        <v>24</v>
      </c>
      <c r="AM13" s="49">
        <v>3</v>
      </c>
      <c r="AN13" s="49">
        <v>27</v>
      </c>
      <c r="AO13" s="51">
        <v>30</v>
      </c>
      <c r="AQ13" s="49">
        <v>8</v>
      </c>
      <c r="AR13" s="49">
        <v>41</v>
      </c>
      <c r="AS13" s="51">
        <v>49</v>
      </c>
      <c r="AU13" s="52">
        <v>4</v>
      </c>
    </row>
    <row r="14" spans="1:47" ht="18" customHeight="1" x14ac:dyDescent="0.35">
      <c r="A14" s="56" t="s">
        <v>53</v>
      </c>
      <c r="B14" s="48"/>
      <c r="C14" s="49">
        <v>4</v>
      </c>
      <c r="D14" s="49">
        <v>30</v>
      </c>
      <c r="E14" s="50">
        <v>34</v>
      </c>
      <c r="F14" s="49">
        <v>0</v>
      </c>
      <c r="G14" s="49">
        <v>0</v>
      </c>
      <c r="H14" s="51">
        <v>0</v>
      </c>
      <c r="I14" s="49">
        <v>0</v>
      </c>
      <c r="J14" s="49">
        <v>2</v>
      </c>
      <c r="K14" s="51">
        <v>2</v>
      </c>
      <c r="L14" s="49">
        <v>2</v>
      </c>
      <c r="M14" s="49">
        <v>13</v>
      </c>
      <c r="N14" s="51">
        <v>15</v>
      </c>
      <c r="O14" s="49">
        <v>2</v>
      </c>
      <c r="P14" s="49">
        <v>15</v>
      </c>
      <c r="Q14" s="51">
        <v>17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2</v>
      </c>
      <c r="AJ14" s="49">
        <v>7</v>
      </c>
      <c r="AK14" s="51">
        <v>9</v>
      </c>
      <c r="AM14" s="49">
        <v>1</v>
      </c>
      <c r="AN14" s="49">
        <v>2</v>
      </c>
      <c r="AO14" s="51">
        <v>3</v>
      </c>
      <c r="AQ14" s="49">
        <v>1</v>
      </c>
      <c r="AR14" s="49">
        <v>9</v>
      </c>
      <c r="AS14" s="51">
        <v>10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84</v>
      </c>
      <c r="D15" s="49">
        <v>871</v>
      </c>
      <c r="E15" s="50">
        <v>955</v>
      </c>
      <c r="F15" s="49">
        <v>0</v>
      </c>
      <c r="G15" s="49">
        <v>9</v>
      </c>
      <c r="H15" s="51">
        <v>9</v>
      </c>
      <c r="I15" s="49">
        <v>3</v>
      </c>
      <c r="J15" s="49">
        <v>22</v>
      </c>
      <c r="K15" s="51">
        <v>25</v>
      </c>
      <c r="L15" s="49">
        <v>64</v>
      </c>
      <c r="M15" s="49">
        <v>499</v>
      </c>
      <c r="N15" s="51">
        <v>563</v>
      </c>
      <c r="O15" s="49">
        <v>17</v>
      </c>
      <c r="P15" s="49">
        <v>341</v>
      </c>
      <c r="Q15" s="51">
        <v>358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8</v>
      </c>
      <c r="AJ15" s="49">
        <v>48</v>
      </c>
      <c r="AK15" s="51">
        <v>56</v>
      </c>
      <c r="AM15" s="49">
        <v>11</v>
      </c>
      <c r="AN15" s="49">
        <v>67</v>
      </c>
      <c r="AO15" s="51">
        <v>78</v>
      </c>
      <c r="AQ15" s="49">
        <v>17</v>
      </c>
      <c r="AR15" s="49">
        <v>104</v>
      </c>
      <c r="AS15" s="51">
        <v>121</v>
      </c>
      <c r="AU15" s="52">
        <v>6</v>
      </c>
    </row>
    <row r="16" spans="1:47" ht="25" customHeight="1" x14ac:dyDescent="0.35">
      <c r="A16" s="56" t="s">
        <v>55</v>
      </c>
      <c r="B16" s="48"/>
      <c r="C16" s="49">
        <v>1</v>
      </c>
      <c r="D16" s="49">
        <v>56</v>
      </c>
      <c r="E16" s="50">
        <v>57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1</v>
      </c>
      <c r="M16" s="49">
        <v>42</v>
      </c>
      <c r="N16" s="51">
        <v>43</v>
      </c>
      <c r="O16" s="49">
        <v>0</v>
      </c>
      <c r="P16" s="49">
        <v>14</v>
      </c>
      <c r="Q16" s="51">
        <v>14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19</v>
      </c>
      <c r="AK16" s="51">
        <v>19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11</v>
      </c>
    </row>
    <row r="17" spans="1:47" ht="18" customHeight="1" x14ac:dyDescent="0.35">
      <c r="A17" s="56" t="s">
        <v>56</v>
      </c>
      <c r="B17" s="48"/>
      <c r="C17" s="49">
        <v>33</v>
      </c>
      <c r="D17" s="49">
        <v>192</v>
      </c>
      <c r="E17" s="50">
        <v>225</v>
      </c>
      <c r="F17" s="49">
        <v>0</v>
      </c>
      <c r="G17" s="49">
        <v>3</v>
      </c>
      <c r="H17" s="51">
        <v>3</v>
      </c>
      <c r="I17" s="49">
        <v>0</v>
      </c>
      <c r="J17" s="49">
        <v>4</v>
      </c>
      <c r="K17" s="51">
        <v>4</v>
      </c>
      <c r="L17" s="49">
        <v>19</v>
      </c>
      <c r="M17" s="49">
        <v>85</v>
      </c>
      <c r="N17" s="51">
        <v>104</v>
      </c>
      <c r="O17" s="49">
        <v>14</v>
      </c>
      <c r="P17" s="49">
        <v>100</v>
      </c>
      <c r="Q17" s="51">
        <v>114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3</v>
      </c>
      <c r="AJ17" s="49">
        <v>8</v>
      </c>
      <c r="AK17" s="51">
        <v>11</v>
      </c>
      <c r="AM17" s="49">
        <v>7</v>
      </c>
      <c r="AN17" s="49">
        <v>33</v>
      </c>
      <c r="AO17" s="51">
        <v>40</v>
      </c>
      <c r="AQ17" s="49">
        <v>9</v>
      </c>
      <c r="AR17" s="49">
        <v>40</v>
      </c>
      <c r="AS17" s="51">
        <v>49</v>
      </c>
      <c r="AU17" s="52">
        <v>3</v>
      </c>
    </row>
    <row r="18" spans="1:47" ht="18" customHeight="1" x14ac:dyDescent="0.35">
      <c r="A18" s="56" t="s">
        <v>57</v>
      </c>
      <c r="B18" s="48"/>
      <c r="C18" s="49">
        <v>33</v>
      </c>
      <c r="D18" s="49">
        <v>316</v>
      </c>
      <c r="E18" s="50">
        <v>349</v>
      </c>
      <c r="F18" s="49">
        <v>0</v>
      </c>
      <c r="G18" s="49">
        <v>0</v>
      </c>
      <c r="H18" s="51">
        <v>0</v>
      </c>
      <c r="I18" s="49">
        <v>0</v>
      </c>
      <c r="J18" s="49">
        <v>4</v>
      </c>
      <c r="K18" s="51">
        <v>4</v>
      </c>
      <c r="L18" s="49">
        <v>19</v>
      </c>
      <c r="M18" s="49">
        <v>148</v>
      </c>
      <c r="N18" s="51">
        <v>167</v>
      </c>
      <c r="O18" s="49">
        <v>14</v>
      </c>
      <c r="P18" s="49">
        <v>164</v>
      </c>
      <c r="Q18" s="51">
        <v>178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5</v>
      </c>
      <c r="AJ18" s="49">
        <v>18</v>
      </c>
      <c r="AK18" s="51">
        <v>23</v>
      </c>
      <c r="AM18" s="49">
        <v>2</v>
      </c>
      <c r="AN18" s="49">
        <v>22</v>
      </c>
      <c r="AO18" s="51">
        <v>24</v>
      </c>
      <c r="AQ18" s="49">
        <v>4</v>
      </c>
      <c r="AR18" s="49">
        <v>40</v>
      </c>
      <c r="AS18" s="51">
        <v>44</v>
      </c>
      <c r="AU18" s="52">
        <v>5</v>
      </c>
    </row>
    <row r="19" spans="1:47" ht="25" customHeight="1" x14ac:dyDescent="0.35">
      <c r="A19" s="56" t="s">
        <v>58</v>
      </c>
      <c r="B19" s="48"/>
      <c r="C19" s="49">
        <v>1</v>
      </c>
      <c r="D19" s="49">
        <v>90</v>
      </c>
      <c r="E19" s="50">
        <v>91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1</v>
      </c>
      <c r="M19" s="49">
        <v>38</v>
      </c>
      <c r="N19" s="51">
        <v>39</v>
      </c>
      <c r="O19" s="49">
        <v>0</v>
      </c>
      <c r="P19" s="49">
        <v>52</v>
      </c>
      <c r="Q19" s="51">
        <v>52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12</v>
      </c>
      <c r="AK19" s="51">
        <v>12</v>
      </c>
      <c r="AM19" s="49">
        <v>0</v>
      </c>
      <c r="AN19" s="49">
        <v>2</v>
      </c>
      <c r="AO19" s="51">
        <v>2</v>
      </c>
      <c r="AQ19" s="49">
        <v>0</v>
      </c>
      <c r="AR19" s="49">
        <v>15</v>
      </c>
      <c r="AS19" s="51">
        <v>15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54</v>
      </c>
      <c r="D20" s="49">
        <v>319</v>
      </c>
      <c r="E20" s="50">
        <v>373</v>
      </c>
      <c r="F20" s="49">
        <v>0</v>
      </c>
      <c r="G20" s="49">
        <v>4</v>
      </c>
      <c r="H20" s="51">
        <v>4</v>
      </c>
      <c r="I20" s="49">
        <v>0</v>
      </c>
      <c r="J20" s="49">
        <v>6</v>
      </c>
      <c r="K20" s="51">
        <v>6</v>
      </c>
      <c r="L20" s="49">
        <v>33</v>
      </c>
      <c r="M20" s="49">
        <v>132</v>
      </c>
      <c r="N20" s="51">
        <v>165</v>
      </c>
      <c r="O20" s="49">
        <v>21</v>
      </c>
      <c r="P20" s="49">
        <v>177</v>
      </c>
      <c r="Q20" s="51">
        <v>198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14</v>
      </c>
      <c r="AJ20" s="49">
        <v>61</v>
      </c>
      <c r="AK20" s="51">
        <v>75</v>
      </c>
      <c r="AM20" s="49">
        <v>13</v>
      </c>
      <c r="AN20" s="49">
        <v>23</v>
      </c>
      <c r="AO20" s="51">
        <v>36</v>
      </c>
      <c r="AQ20" s="49">
        <v>22</v>
      </c>
      <c r="AR20" s="49">
        <v>58</v>
      </c>
      <c r="AS20" s="51">
        <v>80</v>
      </c>
      <c r="AU20" s="52">
        <v>5</v>
      </c>
    </row>
    <row r="21" spans="1:47" ht="18" customHeight="1" x14ac:dyDescent="0.35">
      <c r="A21" s="56" t="s">
        <v>60</v>
      </c>
      <c r="B21" s="48"/>
      <c r="C21" s="49">
        <v>18</v>
      </c>
      <c r="D21" s="49">
        <v>105</v>
      </c>
      <c r="E21" s="50">
        <v>123</v>
      </c>
      <c r="F21" s="49">
        <v>0</v>
      </c>
      <c r="G21" s="49">
        <v>0</v>
      </c>
      <c r="H21" s="51">
        <v>0</v>
      </c>
      <c r="I21" s="49">
        <v>0</v>
      </c>
      <c r="J21" s="49">
        <v>2</v>
      </c>
      <c r="K21" s="51">
        <v>2</v>
      </c>
      <c r="L21" s="49">
        <v>14</v>
      </c>
      <c r="M21" s="49">
        <v>61</v>
      </c>
      <c r="N21" s="51">
        <v>75</v>
      </c>
      <c r="O21" s="49">
        <v>4</v>
      </c>
      <c r="P21" s="49">
        <v>42</v>
      </c>
      <c r="Q21" s="51">
        <v>46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7</v>
      </c>
      <c r="AJ21" s="49">
        <v>27</v>
      </c>
      <c r="AK21" s="51">
        <v>34</v>
      </c>
      <c r="AM21" s="49">
        <v>2</v>
      </c>
      <c r="AN21" s="49">
        <v>12</v>
      </c>
      <c r="AO21" s="51">
        <v>14</v>
      </c>
      <c r="AQ21" s="49">
        <v>2</v>
      </c>
      <c r="AR21" s="49">
        <v>27</v>
      </c>
      <c r="AS21" s="51">
        <v>29</v>
      </c>
      <c r="AU21" s="52">
        <v>3</v>
      </c>
    </row>
    <row r="22" spans="1:47" ht="25" customHeight="1" x14ac:dyDescent="0.35">
      <c r="A22" s="56" t="s">
        <v>61</v>
      </c>
      <c r="B22" s="48"/>
      <c r="C22" s="49">
        <v>70</v>
      </c>
      <c r="D22" s="49">
        <v>612</v>
      </c>
      <c r="E22" s="50">
        <v>682</v>
      </c>
      <c r="F22" s="49">
        <v>0</v>
      </c>
      <c r="G22" s="49">
        <v>5</v>
      </c>
      <c r="H22" s="51">
        <v>5</v>
      </c>
      <c r="I22" s="49">
        <v>0</v>
      </c>
      <c r="J22" s="49">
        <v>12</v>
      </c>
      <c r="K22" s="51">
        <v>12</v>
      </c>
      <c r="L22" s="49">
        <v>48</v>
      </c>
      <c r="M22" s="49">
        <v>316</v>
      </c>
      <c r="N22" s="51">
        <v>364</v>
      </c>
      <c r="O22" s="49">
        <v>22</v>
      </c>
      <c r="P22" s="49">
        <v>279</v>
      </c>
      <c r="Q22" s="51">
        <v>301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11</v>
      </c>
      <c r="AJ22" s="49">
        <v>20</v>
      </c>
      <c r="AK22" s="51">
        <v>31</v>
      </c>
      <c r="AM22" s="49">
        <v>5</v>
      </c>
      <c r="AN22" s="49">
        <v>37</v>
      </c>
      <c r="AO22" s="51">
        <v>42</v>
      </c>
      <c r="AQ22" s="49">
        <v>11</v>
      </c>
      <c r="AR22" s="49">
        <v>65</v>
      </c>
      <c r="AS22" s="51">
        <v>76</v>
      </c>
      <c r="AU22" s="52">
        <v>3</v>
      </c>
    </row>
    <row r="23" spans="1:47" ht="18" customHeight="1" x14ac:dyDescent="0.35">
      <c r="A23" s="56" t="s">
        <v>62</v>
      </c>
      <c r="B23" s="48"/>
      <c r="C23" s="49">
        <v>163</v>
      </c>
      <c r="D23" s="49">
        <v>1804</v>
      </c>
      <c r="E23" s="50">
        <v>1967</v>
      </c>
      <c r="F23" s="49">
        <v>4</v>
      </c>
      <c r="G23" s="49">
        <v>31</v>
      </c>
      <c r="H23" s="51">
        <v>35</v>
      </c>
      <c r="I23" s="49">
        <v>11</v>
      </c>
      <c r="J23" s="49">
        <v>60</v>
      </c>
      <c r="K23" s="51">
        <v>71</v>
      </c>
      <c r="L23" s="49">
        <v>73</v>
      </c>
      <c r="M23" s="49">
        <v>817</v>
      </c>
      <c r="N23" s="51">
        <v>890</v>
      </c>
      <c r="O23" s="49">
        <v>75</v>
      </c>
      <c r="P23" s="49">
        <v>896</v>
      </c>
      <c r="Q23" s="51">
        <v>971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16</v>
      </c>
      <c r="AJ23" s="49">
        <v>72</v>
      </c>
      <c r="AK23" s="51">
        <v>88</v>
      </c>
      <c r="AM23" s="49">
        <v>14</v>
      </c>
      <c r="AN23" s="49">
        <v>63</v>
      </c>
      <c r="AO23" s="51">
        <v>77</v>
      </c>
      <c r="AQ23" s="49">
        <v>23</v>
      </c>
      <c r="AR23" s="49">
        <v>113</v>
      </c>
      <c r="AS23" s="51">
        <v>136</v>
      </c>
      <c r="AU23" s="52">
        <v>14</v>
      </c>
    </row>
    <row r="24" spans="1:47" ht="18" customHeight="1" x14ac:dyDescent="0.35">
      <c r="A24" s="56" t="s">
        <v>63</v>
      </c>
      <c r="B24" s="48"/>
      <c r="C24" s="49">
        <v>10</v>
      </c>
      <c r="D24" s="49">
        <v>94</v>
      </c>
      <c r="E24" s="50">
        <v>104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8</v>
      </c>
      <c r="M24" s="49">
        <v>38</v>
      </c>
      <c r="N24" s="51">
        <v>46</v>
      </c>
      <c r="O24" s="49">
        <v>2</v>
      </c>
      <c r="P24" s="49">
        <v>56</v>
      </c>
      <c r="Q24" s="51">
        <v>58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1</v>
      </c>
      <c r="AJ24" s="49">
        <v>14</v>
      </c>
      <c r="AK24" s="51">
        <v>15</v>
      </c>
      <c r="AM24" s="49">
        <v>7</v>
      </c>
      <c r="AN24" s="49">
        <v>7</v>
      </c>
      <c r="AO24" s="51">
        <v>14</v>
      </c>
      <c r="AQ24" s="49">
        <v>0</v>
      </c>
      <c r="AR24" s="49">
        <v>16</v>
      </c>
      <c r="AS24" s="51">
        <v>16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154</v>
      </c>
      <c r="D25" s="49">
        <v>1692</v>
      </c>
      <c r="E25" s="50">
        <v>1846</v>
      </c>
      <c r="F25" s="49">
        <v>0</v>
      </c>
      <c r="G25" s="49">
        <v>16</v>
      </c>
      <c r="H25" s="51">
        <v>16</v>
      </c>
      <c r="I25" s="49">
        <v>7</v>
      </c>
      <c r="J25" s="49">
        <v>46</v>
      </c>
      <c r="K25" s="51">
        <v>53</v>
      </c>
      <c r="L25" s="49">
        <v>90</v>
      </c>
      <c r="M25" s="49">
        <v>794</v>
      </c>
      <c r="N25" s="51">
        <v>884</v>
      </c>
      <c r="O25" s="49">
        <v>57</v>
      </c>
      <c r="P25" s="49">
        <v>836</v>
      </c>
      <c r="Q25" s="51">
        <v>893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28</v>
      </c>
      <c r="AJ25" s="49">
        <v>107</v>
      </c>
      <c r="AK25" s="51">
        <v>135</v>
      </c>
      <c r="AM25" s="49">
        <v>7</v>
      </c>
      <c r="AN25" s="49">
        <v>103</v>
      </c>
      <c r="AO25" s="51">
        <v>110</v>
      </c>
      <c r="AQ25" s="49">
        <v>20</v>
      </c>
      <c r="AR25" s="49">
        <v>199</v>
      </c>
      <c r="AS25" s="51">
        <v>219</v>
      </c>
      <c r="AU25" s="52">
        <v>23</v>
      </c>
    </row>
    <row r="26" spans="1:47" ht="18" customHeight="1" x14ac:dyDescent="0.35">
      <c r="A26" s="56" t="s">
        <v>65</v>
      </c>
      <c r="B26" s="48"/>
      <c r="C26" s="49">
        <v>30</v>
      </c>
      <c r="D26" s="49">
        <v>293</v>
      </c>
      <c r="E26" s="50">
        <v>323</v>
      </c>
      <c r="F26" s="49">
        <v>0</v>
      </c>
      <c r="G26" s="49">
        <v>0</v>
      </c>
      <c r="H26" s="51">
        <v>0</v>
      </c>
      <c r="I26" s="49">
        <v>1</v>
      </c>
      <c r="J26" s="49">
        <v>3</v>
      </c>
      <c r="K26" s="51">
        <v>4</v>
      </c>
      <c r="L26" s="49">
        <v>19</v>
      </c>
      <c r="M26" s="49">
        <v>147</v>
      </c>
      <c r="N26" s="51">
        <v>166</v>
      </c>
      <c r="O26" s="49">
        <v>10</v>
      </c>
      <c r="P26" s="49">
        <v>143</v>
      </c>
      <c r="Q26" s="51">
        <v>153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3</v>
      </c>
      <c r="AJ26" s="49">
        <v>13</v>
      </c>
      <c r="AK26" s="51">
        <v>16</v>
      </c>
      <c r="AM26" s="49">
        <v>4</v>
      </c>
      <c r="AN26" s="49">
        <v>23</v>
      </c>
      <c r="AO26" s="51">
        <v>27</v>
      </c>
      <c r="AQ26" s="49">
        <v>5</v>
      </c>
      <c r="AR26" s="49">
        <v>35</v>
      </c>
      <c r="AS26" s="51">
        <v>40</v>
      </c>
      <c r="AU26" s="52">
        <v>3</v>
      </c>
    </row>
    <row r="27" spans="1:47" ht="18" customHeight="1" x14ac:dyDescent="0.35">
      <c r="A27" s="56" t="s">
        <v>155</v>
      </c>
      <c r="B27" s="48"/>
      <c r="C27" s="49">
        <v>26</v>
      </c>
      <c r="D27" s="49">
        <v>318</v>
      </c>
      <c r="E27" s="50">
        <v>344</v>
      </c>
      <c r="F27" s="49">
        <v>0</v>
      </c>
      <c r="G27" s="49">
        <v>2</v>
      </c>
      <c r="H27" s="51">
        <v>2</v>
      </c>
      <c r="I27" s="49">
        <v>0</v>
      </c>
      <c r="J27" s="49">
        <v>7</v>
      </c>
      <c r="K27" s="51">
        <v>7</v>
      </c>
      <c r="L27" s="49">
        <v>11</v>
      </c>
      <c r="M27" s="49">
        <v>147</v>
      </c>
      <c r="N27" s="51">
        <v>158</v>
      </c>
      <c r="O27" s="49">
        <v>15</v>
      </c>
      <c r="P27" s="49">
        <v>162</v>
      </c>
      <c r="Q27" s="51">
        <v>177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5</v>
      </c>
      <c r="AJ27" s="49">
        <v>16</v>
      </c>
      <c r="AK27" s="51">
        <v>21</v>
      </c>
      <c r="AM27" s="49">
        <v>5</v>
      </c>
      <c r="AN27" s="49">
        <v>27</v>
      </c>
      <c r="AO27" s="51">
        <v>32</v>
      </c>
      <c r="AQ27" s="49">
        <v>7</v>
      </c>
      <c r="AR27" s="49">
        <v>38</v>
      </c>
      <c r="AS27" s="51">
        <v>45</v>
      </c>
      <c r="AU27" s="52">
        <v>3</v>
      </c>
    </row>
    <row r="28" spans="1:47" ht="25" customHeight="1" x14ac:dyDescent="0.35">
      <c r="A28" s="56" t="s">
        <v>156</v>
      </c>
      <c r="B28" s="48"/>
      <c r="C28" s="49">
        <v>8</v>
      </c>
      <c r="D28" s="49">
        <v>140</v>
      </c>
      <c r="E28" s="50">
        <v>148</v>
      </c>
      <c r="F28" s="49">
        <v>0</v>
      </c>
      <c r="G28" s="49">
        <v>0</v>
      </c>
      <c r="H28" s="51">
        <v>0</v>
      </c>
      <c r="I28" s="49">
        <v>2</v>
      </c>
      <c r="J28" s="49">
        <v>2</v>
      </c>
      <c r="K28" s="51">
        <v>4</v>
      </c>
      <c r="L28" s="49">
        <v>5</v>
      </c>
      <c r="M28" s="49">
        <v>94</v>
      </c>
      <c r="N28" s="51">
        <v>99</v>
      </c>
      <c r="O28" s="49">
        <v>1</v>
      </c>
      <c r="P28" s="49">
        <v>44</v>
      </c>
      <c r="Q28" s="51">
        <v>45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</v>
      </c>
      <c r="AJ28" s="49">
        <v>5</v>
      </c>
      <c r="AK28" s="51">
        <v>6</v>
      </c>
      <c r="AM28" s="49">
        <v>0</v>
      </c>
      <c r="AN28" s="49">
        <v>3</v>
      </c>
      <c r="AO28" s="51">
        <v>3</v>
      </c>
      <c r="AQ28" s="49">
        <v>1</v>
      </c>
      <c r="AR28" s="49">
        <v>5</v>
      </c>
      <c r="AS28" s="51">
        <v>6</v>
      </c>
      <c r="AU28" s="52">
        <v>0</v>
      </c>
    </row>
    <row r="29" spans="1:47" ht="18" customHeight="1" x14ac:dyDescent="0.35">
      <c r="A29" s="56" t="s">
        <v>66</v>
      </c>
      <c r="B29" s="48"/>
      <c r="C29" s="49">
        <v>44</v>
      </c>
      <c r="D29" s="49">
        <v>332</v>
      </c>
      <c r="E29" s="50">
        <v>376</v>
      </c>
      <c r="F29" s="49">
        <v>0</v>
      </c>
      <c r="G29" s="49">
        <v>0</v>
      </c>
      <c r="H29" s="51">
        <v>0</v>
      </c>
      <c r="I29" s="49">
        <v>2</v>
      </c>
      <c r="J29" s="49">
        <v>10</v>
      </c>
      <c r="K29" s="51">
        <v>12</v>
      </c>
      <c r="L29" s="49">
        <v>31</v>
      </c>
      <c r="M29" s="49">
        <v>167</v>
      </c>
      <c r="N29" s="51">
        <v>198</v>
      </c>
      <c r="O29" s="49">
        <v>11</v>
      </c>
      <c r="P29" s="49">
        <v>155</v>
      </c>
      <c r="Q29" s="51">
        <v>166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8</v>
      </c>
      <c r="AJ29" s="49">
        <v>33</v>
      </c>
      <c r="AK29" s="51">
        <v>41</v>
      </c>
      <c r="AM29" s="49">
        <v>11</v>
      </c>
      <c r="AN29" s="49">
        <v>48</v>
      </c>
      <c r="AO29" s="51">
        <v>59</v>
      </c>
      <c r="AQ29" s="49">
        <v>18</v>
      </c>
      <c r="AR29" s="49">
        <v>81</v>
      </c>
      <c r="AS29" s="51">
        <v>99</v>
      </c>
      <c r="AU29" s="52">
        <v>6</v>
      </c>
    </row>
    <row r="30" spans="1:47" ht="18" customHeight="1" x14ac:dyDescent="0.35">
      <c r="A30" s="56" t="s">
        <v>67</v>
      </c>
      <c r="B30" s="48"/>
      <c r="C30" s="49">
        <v>25</v>
      </c>
      <c r="D30" s="49">
        <v>270</v>
      </c>
      <c r="E30" s="50">
        <v>295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17</v>
      </c>
      <c r="M30" s="49">
        <v>163</v>
      </c>
      <c r="N30" s="51">
        <v>180</v>
      </c>
      <c r="O30" s="49">
        <v>8</v>
      </c>
      <c r="P30" s="49">
        <v>107</v>
      </c>
      <c r="Q30" s="51">
        <v>115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5</v>
      </c>
      <c r="AJ30" s="49">
        <v>27</v>
      </c>
      <c r="AK30" s="51">
        <v>32</v>
      </c>
      <c r="AM30" s="49">
        <v>4</v>
      </c>
      <c r="AN30" s="49">
        <v>15</v>
      </c>
      <c r="AO30" s="51">
        <v>19</v>
      </c>
      <c r="AQ30" s="49">
        <v>6</v>
      </c>
      <c r="AR30" s="49">
        <v>36</v>
      </c>
      <c r="AS30" s="51">
        <v>42</v>
      </c>
      <c r="AU30" s="52">
        <v>4</v>
      </c>
    </row>
    <row r="31" spans="1:47" ht="32.4" customHeight="1" x14ac:dyDescent="0.35">
      <c r="A31" s="54" t="s">
        <v>157</v>
      </c>
      <c r="B31" s="48"/>
      <c r="C31" s="49">
        <v>60</v>
      </c>
      <c r="D31" s="49">
        <v>436</v>
      </c>
      <c r="E31" s="50">
        <v>496</v>
      </c>
      <c r="F31" s="49">
        <v>0</v>
      </c>
      <c r="G31" s="49">
        <v>0</v>
      </c>
      <c r="H31" s="51">
        <v>0</v>
      </c>
      <c r="I31" s="49">
        <v>0</v>
      </c>
      <c r="J31" s="49">
        <v>2</v>
      </c>
      <c r="K31" s="51">
        <v>2</v>
      </c>
      <c r="L31" s="49">
        <v>40</v>
      </c>
      <c r="M31" s="49">
        <v>272</v>
      </c>
      <c r="N31" s="51">
        <v>312</v>
      </c>
      <c r="O31" s="49">
        <v>20</v>
      </c>
      <c r="P31" s="49">
        <v>162</v>
      </c>
      <c r="Q31" s="51">
        <v>182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7</v>
      </c>
      <c r="AJ31" s="49">
        <v>31</v>
      </c>
      <c r="AK31" s="51">
        <v>38</v>
      </c>
      <c r="AM31" s="49">
        <v>6</v>
      </c>
      <c r="AN31" s="49">
        <v>29</v>
      </c>
      <c r="AO31" s="51">
        <v>35</v>
      </c>
      <c r="AQ31" s="49">
        <v>11</v>
      </c>
      <c r="AR31" s="49">
        <v>58</v>
      </c>
      <c r="AS31" s="51">
        <v>69</v>
      </c>
      <c r="AU31" s="52">
        <v>6</v>
      </c>
    </row>
    <row r="32" spans="1:47" ht="18" customHeight="1" x14ac:dyDescent="0.35">
      <c r="A32" s="54" t="s">
        <v>158</v>
      </c>
      <c r="B32" s="48"/>
      <c r="C32" s="49">
        <v>133</v>
      </c>
      <c r="D32" s="49">
        <v>738</v>
      </c>
      <c r="E32" s="50">
        <v>871</v>
      </c>
      <c r="F32" s="49">
        <v>0</v>
      </c>
      <c r="G32" s="49">
        <v>17</v>
      </c>
      <c r="H32" s="51">
        <v>17</v>
      </c>
      <c r="I32" s="49">
        <v>6</v>
      </c>
      <c r="J32" s="49">
        <v>21</v>
      </c>
      <c r="K32" s="51">
        <v>27</v>
      </c>
      <c r="L32" s="49">
        <v>69</v>
      </c>
      <c r="M32" s="49">
        <v>367</v>
      </c>
      <c r="N32" s="51">
        <v>436</v>
      </c>
      <c r="O32" s="49">
        <v>58</v>
      </c>
      <c r="P32" s="49">
        <v>333</v>
      </c>
      <c r="Q32" s="51">
        <v>391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8</v>
      </c>
      <c r="AJ32" s="49">
        <v>18</v>
      </c>
      <c r="AK32" s="51">
        <v>26</v>
      </c>
      <c r="AM32" s="49">
        <v>26</v>
      </c>
      <c r="AN32" s="49">
        <v>50</v>
      </c>
      <c r="AO32" s="51">
        <v>76</v>
      </c>
      <c r="AQ32" s="49">
        <v>32</v>
      </c>
      <c r="AR32" s="49">
        <v>73</v>
      </c>
      <c r="AS32" s="51">
        <v>105</v>
      </c>
      <c r="AU32" s="52">
        <v>11</v>
      </c>
    </row>
    <row r="33" spans="1:47" ht="25" customHeight="1" x14ac:dyDescent="0.35">
      <c r="A33" s="47" t="s">
        <v>68</v>
      </c>
      <c r="B33" s="48"/>
      <c r="C33" s="49">
        <v>339</v>
      </c>
      <c r="D33" s="49">
        <v>1631</v>
      </c>
      <c r="E33" s="50">
        <v>1970</v>
      </c>
      <c r="F33" s="49">
        <v>0</v>
      </c>
      <c r="G33" s="49">
        <v>4</v>
      </c>
      <c r="H33" s="51">
        <v>4</v>
      </c>
      <c r="I33" s="49">
        <v>4</v>
      </c>
      <c r="J33" s="49">
        <v>17</v>
      </c>
      <c r="K33" s="51">
        <v>21</v>
      </c>
      <c r="L33" s="49">
        <v>164</v>
      </c>
      <c r="M33" s="49">
        <v>950</v>
      </c>
      <c r="N33" s="51">
        <v>1114</v>
      </c>
      <c r="O33" s="49">
        <v>171</v>
      </c>
      <c r="P33" s="49">
        <v>660</v>
      </c>
      <c r="Q33" s="51">
        <v>831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447AAC44-7604-44DD-9FA2-3D3912F2A50F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34D46C2-0109-45EB-AA39-C70439C0AD08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99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909</v>
      </c>
      <c r="D10" s="41">
        <v>1163</v>
      </c>
      <c r="E10" s="42">
        <v>2072</v>
      </c>
      <c r="F10" s="41">
        <v>536</v>
      </c>
      <c r="G10" s="41">
        <v>549</v>
      </c>
      <c r="H10" s="43">
        <v>1085</v>
      </c>
      <c r="I10" s="41">
        <v>103</v>
      </c>
      <c r="J10" s="41">
        <v>124</v>
      </c>
      <c r="K10" s="43">
        <v>227</v>
      </c>
      <c r="L10" s="41">
        <v>183</v>
      </c>
      <c r="M10" s="41">
        <v>280</v>
      </c>
      <c r="N10" s="43">
        <v>463</v>
      </c>
      <c r="O10" s="41">
        <v>87</v>
      </c>
      <c r="P10" s="41">
        <v>210</v>
      </c>
      <c r="Q10" s="43">
        <v>297</v>
      </c>
      <c r="R10" s="44"/>
      <c r="S10" s="41">
        <v>2</v>
      </c>
      <c r="T10" s="41">
        <v>3</v>
      </c>
      <c r="U10" s="42">
        <v>5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2</v>
      </c>
      <c r="AC10" s="41">
        <v>3</v>
      </c>
      <c r="AD10" s="43">
        <v>5</v>
      </c>
      <c r="AE10" s="41">
        <v>0</v>
      </c>
      <c r="AF10" s="41">
        <v>0</v>
      </c>
      <c r="AG10" s="43">
        <v>0</v>
      </c>
      <c r="AH10" s="44"/>
      <c r="AI10" s="41">
        <v>18</v>
      </c>
      <c r="AJ10" s="41">
        <v>64</v>
      </c>
      <c r="AK10" s="43">
        <v>82</v>
      </c>
      <c r="AL10" s="44"/>
      <c r="AM10" s="41">
        <v>21</v>
      </c>
      <c r="AN10" s="41">
        <v>58</v>
      </c>
      <c r="AO10" s="43">
        <v>79</v>
      </c>
      <c r="AP10" s="44"/>
      <c r="AQ10" s="41">
        <v>27</v>
      </c>
      <c r="AR10" s="41">
        <v>95</v>
      </c>
      <c r="AS10" s="43">
        <v>122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908</v>
      </c>
      <c r="D11" s="49">
        <v>1161</v>
      </c>
      <c r="E11" s="50">
        <v>2069</v>
      </c>
      <c r="F11" s="49">
        <v>536</v>
      </c>
      <c r="G11" s="49">
        <v>549</v>
      </c>
      <c r="H11" s="51">
        <v>1085</v>
      </c>
      <c r="I11" s="49">
        <v>103</v>
      </c>
      <c r="J11" s="49">
        <v>124</v>
      </c>
      <c r="K11" s="51">
        <v>227</v>
      </c>
      <c r="L11" s="49">
        <v>182</v>
      </c>
      <c r="M11" s="49">
        <v>279</v>
      </c>
      <c r="N11" s="51">
        <v>461</v>
      </c>
      <c r="O11" s="49">
        <v>87</v>
      </c>
      <c r="P11" s="49">
        <v>209</v>
      </c>
      <c r="Q11" s="51">
        <v>296</v>
      </c>
      <c r="S11" s="49">
        <v>2</v>
      </c>
      <c r="T11" s="49">
        <v>3</v>
      </c>
      <c r="U11" s="50">
        <v>5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2</v>
      </c>
      <c r="AC11" s="49">
        <v>3</v>
      </c>
      <c r="AD11" s="51">
        <v>5</v>
      </c>
      <c r="AE11" s="49">
        <v>0</v>
      </c>
      <c r="AF11" s="49">
        <v>0</v>
      </c>
      <c r="AG11" s="51">
        <v>0</v>
      </c>
      <c r="AI11" s="49">
        <v>18</v>
      </c>
      <c r="AJ11" s="49">
        <v>64</v>
      </c>
      <c r="AK11" s="51">
        <v>82</v>
      </c>
      <c r="AM11" s="49">
        <v>21</v>
      </c>
      <c r="AN11" s="49">
        <v>58</v>
      </c>
      <c r="AO11" s="51">
        <v>79</v>
      </c>
      <c r="AQ11" s="49">
        <v>27</v>
      </c>
      <c r="AR11" s="49">
        <v>95</v>
      </c>
      <c r="AS11" s="51">
        <v>122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598</v>
      </c>
      <c r="D12" s="49">
        <v>890</v>
      </c>
      <c r="E12" s="50">
        <v>1488</v>
      </c>
      <c r="F12" s="49">
        <v>292</v>
      </c>
      <c r="G12" s="49">
        <v>346</v>
      </c>
      <c r="H12" s="51">
        <v>638</v>
      </c>
      <c r="I12" s="49">
        <v>78</v>
      </c>
      <c r="J12" s="49">
        <v>103</v>
      </c>
      <c r="K12" s="51">
        <v>181</v>
      </c>
      <c r="L12" s="49">
        <v>165</v>
      </c>
      <c r="M12" s="49">
        <v>254</v>
      </c>
      <c r="N12" s="51">
        <v>419</v>
      </c>
      <c r="O12" s="49">
        <v>63</v>
      </c>
      <c r="P12" s="49">
        <v>187</v>
      </c>
      <c r="Q12" s="51">
        <v>250</v>
      </c>
      <c r="S12" s="49">
        <v>2</v>
      </c>
      <c r="T12" s="49">
        <v>3</v>
      </c>
      <c r="U12" s="50">
        <v>5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2</v>
      </c>
      <c r="AC12" s="49">
        <v>3</v>
      </c>
      <c r="AD12" s="51">
        <v>5</v>
      </c>
      <c r="AE12" s="49">
        <v>0</v>
      </c>
      <c r="AF12" s="49">
        <v>0</v>
      </c>
      <c r="AG12" s="51">
        <v>0</v>
      </c>
      <c r="AI12" s="49">
        <v>12</v>
      </c>
      <c r="AJ12" s="49">
        <v>56</v>
      </c>
      <c r="AK12" s="51">
        <v>68</v>
      </c>
      <c r="AM12" s="49">
        <v>18</v>
      </c>
      <c r="AN12" s="49">
        <v>46</v>
      </c>
      <c r="AO12" s="51">
        <v>64</v>
      </c>
      <c r="AQ12" s="49">
        <v>19</v>
      </c>
      <c r="AR12" s="49">
        <v>85</v>
      </c>
      <c r="AS12" s="51">
        <v>104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42</v>
      </c>
      <c r="D13" s="49">
        <v>75</v>
      </c>
      <c r="E13" s="50">
        <v>117</v>
      </c>
      <c r="F13" s="49">
        <v>12</v>
      </c>
      <c r="G13" s="49">
        <v>25</v>
      </c>
      <c r="H13" s="51">
        <v>37</v>
      </c>
      <c r="I13" s="49">
        <v>7</v>
      </c>
      <c r="J13" s="49">
        <v>9</v>
      </c>
      <c r="K13" s="51">
        <v>16</v>
      </c>
      <c r="L13" s="49">
        <v>15</v>
      </c>
      <c r="M13" s="49">
        <v>18</v>
      </c>
      <c r="N13" s="51">
        <v>33</v>
      </c>
      <c r="O13" s="49">
        <v>8</v>
      </c>
      <c r="P13" s="49">
        <v>23</v>
      </c>
      <c r="Q13" s="51">
        <v>31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4</v>
      </c>
      <c r="AK13" s="51">
        <v>4</v>
      </c>
      <c r="AM13" s="49">
        <v>0</v>
      </c>
      <c r="AN13" s="49">
        <v>1</v>
      </c>
      <c r="AO13" s="51">
        <v>1</v>
      </c>
      <c r="AQ13" s="49">
        <v>4</v>
      </c>
      <c r="AR13" s="49">
        <v>6</v>
      </c>
      <c r="AS13" s="51">
        <v>10</v>
      </c>
      <c r="AU13" s="52">
        <v>4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68</v>
      </c>
      <c r="D15" s="49">
        <v>79</v>
      </c>
      <c r="E15" s="50">
        <v>147</v>
      </c>
      <c r="F15" s="49">
        <v>36</v>
      </c>
      <c r="G15" s="49">
        <v>32</v>
      </c>
      <c r="H15" s="51">
        <v>68</v>
      </c>
      <c r="I15" s="49">
        <v>12</v>
      </c>
      <c r="J15" s="49">
        <v>9</v>
      </c>
      <c r="K15" s="51">
        <v>21</v>
      </c>
      <c r="L15" s="49">
        <v>17</v>
      </c>
      <c r="M15" s="49">
        <v>25</v>
      </c>
      <c r="N15" s="51">
        <v>42</v>
      </c>
      <c r="O15" s="49">
        <v>3</v>
      </c>
      <c r="P15" s="49">
        <v>13</v>
      </c>
      <c r="Q15" s="51">
        <v>16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1</v>
      </c>
      <c r="AJ15" s="49">
        <v>4</v>
      </c>
      <c r="AK15" s="51">
        <v>5</v>
      </c>
      <c r="AM15" s="49">
        <v>0</v>
      </c>
      <c r="AN15" s="49">
        <v>2</v>
      </c>
      <c r="AO15" s="51">
        <v>2</v>
      </c>
      <c r="AQ15" s="49">
        <v>4</v>
      </c>
      <c r="AR15" s="49">
        <v>10</v>
      </c>
      <c r="AS15" s="51">
        <v>14</v>
      </c>
      <c r="AU15" s="52">
        <v>4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5</v>
      </c>
      <c r="D17" s="49">
        <v>10</v>
      </c>
      <c r="E17" s="50">
        <v>15</v>
      </c>
      <c r="F17" s="49">
        <v>4</v>
      </c>
      <c r="G17" s="49">
        <v>6</v>
      </c>
      <c r="H17" s="51">
        <v>10</v>
      </c>
      <c r="I17" s="49">
        <v>1</v>
      </c>
      <c r="J17" s="49">
        <v>2</v>
      </c>
      <c r="K17" s="51">
        <v>3</v>
      </c>
      <c r="L17" s="49">
        <v>0</v>
      </c>
      <c r="M17" s="49">
        <v>2</v>
      </c>
      <c r="N17" s="51">
        <v>2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1</v>
      </c>
      <c r="AK17" s="51">
        <v>1</v>
      </c>
      <c r="AM17" s="49">
        <v>0</v>
      </c>
      <c r="AN17" s="49">
        <v>0</v>
      </c>
      <c r="AO17" s="51">
        <v>0</v>
      </c>
      <c r="AQ17" s="49">
        <v>0</v>
      </c>
      <c r="AR17" s="49">
        <v>3</v>
      </c>
      <c r="AS17" s="51">
        <v>3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66</v>
      </c>
      <c r="D18" s="49">
        <v>76</v>
      </c>
      <c r="E18" s="50">
        <v>142</v>
      </c>
      <c r="F18" s="49">
        <v>45</v>
      </c>
      <c r="G18" s="49">
        <v>36</v>
      </c>
      <c r="H18" s="51">
        <v>81</v>
      </c>
      <c r="I18" s="49">
        <v>5</v>
      </c>
      <c r="J18" s="49">
        <v>15</v>
      </c>
      <c r="K18" s="51">
        <v>20</v>
      </c>
      <c r="L18" s="49">
        <v>16</v>
      </c>
      <c r="M18" s="49">
        <v>21</v>
      </c>
      <c r="N18" s="51">
        <v>37</v>
      </c>
      <c r="O18" s="49">
        <v>0</v>
      </c>
      <c r="P18" s="49">
        <v>4</v>
      </c>
      <c r="Q18" s="51">
        <v>4</v>
      </c>
      <c r="S18" s="49">
        <v>2</v>
      </c>
      <c r="T18" s="49">
        <v>0</v>
      </c>
      <c r="U18" s="50">
        <v>2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2</v>
      </c>
      <c r="AC18" s="49">
        <v>0</v>
      </c>
      <c r="AD18" s="51">
        <v>2</v>
      </c>
      <c r="AE18" s="49">
        <v>0</v>
      </c>
      <c r="AF18" s="49">
        <v>0</v>
      </c>
      <c r="AG18" s="51">
        <v>0</v>
      </c>
      <c r="AI18" s="49">
        <v>2</v>
      </c>
      <c r="AJ18" s="49">
        <v>6</v>
      </c>
      <c r="AK18" s="51">
        <v>8</v>
      </c>
      <c r="AM18" s="49">
        <v>2</v>
      </c>
      <c r="AN18" s="49">
        <v>2</v>
      </c>
      <c r="AO18" s="51">
        <v>4</v>
      </c>
      <c r="AQ18" s="49">
        <v>1</v>
      </c>
      <c r="AR18" s="49">
        <v>3</v>
      </c>
      <c r="AS18" s="51">
        <v>4</v>
      </c>
      <c r="AU18" s="52">
        <v>2</v>
      </c>
    </row>
    <row r="19" spans="1:47" ht="25" customHeight="1" x14ac:dyDescent="0.35">
      <c r="A19" s="56" t="s">
        <v>58</v>
      </c>
      <c r="B19" s="48"/>
      <c r="C19" s="49">
        <v>8</v>
      </c>
      <c r="D19" s="49">
        <v>11</v>
      </c>
      <c r="E19" s="50">
        <v>19</v>
      </c>
      <c r="F19" s="49">
        <v>1</v>
      </c>
      <c r="G19" s="49">
        <v>5</v>
      </c>
      <c r="H19" s="51">
        <v>6</v>
      </c>
      <c r="I19" s="49">
        <v>1</v>
      </c>
      <c r="J19" s="49">
        <v>2</v>
      </c>
      <c r="K19" s="51">
        <v>3</v>
      </c>
      <c r="L19" s="49">
        <v>3</v>
      </c>
      <c r="M19" s="49">
        <v>1</v>
      </c>
      <c r="N19" s="51">
        <v>4</v>
      </c>
      <c r="O19" s="49">
        <v>3</v>
      </c>
      <c r="P19" s="49">
        <v>3</v>
      </c>
      <c r="Q19" s="51">
        <v>6</v>
      </c>
      <c r="S19" s="49">
        <v>0</v>
      </c>
      <c r="T19" s="49">
        <v>2</v>
      </c>
      <c r="U19" s="50">
        <v>2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2</v>
      </c>
      <c r="AD19" s="51">
        <v>2</v>
      </c>
      <c r="AE19" s="49">
        <v>0</v>
      </c>
      <c r="AF19" s="49">
        <v>0</v>
      </c>
      <c r="AG19" s="51">
        <v>0</v>
      </c>
      <c r="AI19" s="49">
        <v>2</v>
      </c>
      <c r="AJ19" s="49">
        <v>0</v>
      </c>
      <c r="AK19" s="51">
        <v>2</v>
      </c>
      <c r="AM19" s="49">
        <v>2</v>
      </c>
      <c r="AN19" s="49">
        <v>2</v>
      </c>
      <c r="AO19" s="51">
        <v>4</v>
      </c>
      <c r="AQ19" s="49">
        <v>1</v>
      </c>
      <c r="AR19" s="49">
        <v>0</v>
      </c>
      <c r="AS19" s="51">
        <v>1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100</v>
      </c>
      <c r="D20" s="49">
        <v>143</v>
      </c>
      <c r="E20" s="50">
        <v>243</v>
      </c>
      <c r="F20" s="49">
        <v>62</v>
      </c>
      <c r="G20" s="49">
        <v>86</v>
      </c>
      <c r="H20" s="51">
        <v>148</v>
      </c>
      <c r="I20" s="49">
        <v>6</v>
      </c>
      <c r="J20" s="49">
        <v>13</v>
      </c>
      <c r="K20" s="51">
        <v>19</v>
      </c>
      <c r="L20" s="49">
        <v>28</v>
      </c>
      <c r="M20" s="49">
        <v>30</v>
      </c>
      <c r="N20" s="51">
        <v>58</v>
      </c>
      <c r="O20" s="49">
        <v>4</v>
      </c>
      <c r="P20" s="49">
        <v>14</v>
      </c>
      <c r="Q20" s="51">
        <v>18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</v>
      </c>
      <c r="AJ20" s="49">
        <v>3</v>
      </c>
      <c r="AK20" s="51">
        <v>5</v>
      </c>
      <c r="AM20" s="49">
        <v>5</v>
      </c>
      <c r="AN20" s="49">
        <v>9</v>
      </c>
      <c r="AO20" s="51">
        <v>14</v>
      </c>
      <c r="AQ20" s="49">
        <v>3</v>
      </c>
      <c r="AR20" s="49">
        <v>5</v>
      </c>
      <c r="AS20" s="51">
        <v>8</v>
      </c>
      <c r="AU20" s="52">
        <v>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59</v>
      </c>
      <c r="D22" s="49">
        <v>113</v>
      </c>
      <c r="E22" s="50">
        <v>172</v>
      </c>
      <c r="F22" s="49">
        <v>30</v>
      </c>
      <c r="G22" s="49">
        <v>43</v>
      </c>
      <c r="H22" s="51">
        <v>73</v>
      </c>
      <c r="I22" s="49">
        <v>8</v>
      </c>
      <c r="J22" s="49">
        <v>15</v>
      </c>
      <c r="K22" s="51">
        <v>23</v>
      </c>
      <c r="L22" s="49">
        <v>13</v>
      </c>
      <c r="M22" s="49">
        <v>28</v>
      </c>
      <c r="N22" s="51">
        <v>41</v>
      </c>
      <c r="O22" s="49">
        <v>8</v>
      </c>
      <c r="P22" s="49">
        <v>27</v>
      </c>
      <c r="Q22" s="51">
        <v>35</v>
      </c>
      <c r="S22" s="49">
        <v>0</v>
      </c>
      <c r="T22" s="49">
        <v>1</v>
      </c>
      <c r="U22" s="50">
        <v>1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1</v>
      </c>
      <c r="AD22" s="51">
        <v>1</v>
      </c>
      <c r="AE22" s="49">
        <v>0</v>
      </c>
      <c r="AF22" s="49">
        <v>0</v>
      </c>
      <c r="AG22" s="51">
        <v>0</v>
      </c>
      <c r="AI22" s="49">
        <v>1</v>
      </c>
      <c r="AJ22" s="49">
        <v>12</v>
      </c>
      <c r="AK22" s="51">
        <v>13</v>
      </c>
      <c r="AM22" s="49">
        <v>2</v>
      </c>
      <c r="AN22" s="49">
        <v>8</v>
      </c>
      <c r="AO22" s="51">
        <v>10</v>
      </c>
      <c r="AQ22" s="49">
        <v>1</v>
      </c>
      <c r="AR22" s="49">
        <v>14</v>
      </c>
      <c r="AS22" s="51">
        <v>15</v>
      </c>
      <c r="AU22" s="52">
        <v>5</v>
      </c>
    </row>
    <row r="23" spans="1:47" ht="18" customHeight="1" x14ac:dyDescent="0.35">
      <c r="A23" s="56" t="s">
        <v>62</v>
      </c>
      <c r="B23" s="48"/>
      <c r="C23" s="49">
        <v>153</v>
      </c>
      <c r="D23" s="49">
        <v>268</v>
      </c>
      <c r="E23" s="50">
        <v>421</v>
      </c>
      <c r="F23" s="49">
        <v>57</v>
      </c>
      <c r="G23" s="49">
        <v>82</v>
      </c>
      <c r="H23" s="51">
        <v>139</v>
      </c>
      <c r="I23" s="49">
        <v>26</v>
      </c>
      <c r="J23" s="49">
        <v>32</v>
      </c>
      <c r="K23" s="51">
        <v>58</v>
      </c>
      <c r="L23" s="49">
        <v>45</v>
      </c>
      <c r="M23" s="49">
        <v>85</v>
      </c>
      <c r="N23" s="51">
        <v>130</v>
      </c>
      <c r="O23" s="49">
        <v>25</v>
      </c>
      <c r="P23" s="49">
        <v>69</v>
      </c>
      <c r="Q23" s="51">
        <v>94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</v>
      </c>
      <c r="AJ23" s="49">
        <v>16</v>
      </c>
      <c r="AK23" s="51">
        <v>17</v>
      </c>
      <c r="AM23" s="49">
        <v>3</v>
      </c>
      <c r="AN23" s="49">
        <v>10</v>
      </c>
      <c r="AO23" s="51">
        <v>13</v>
      </c>
      <c r="AQ23" s="49">
        <v>1</v>
      </c>
      <c r="AR23" s="49">
        <v>26</v>
      </c>
      <c r="AS23" s="51">
        <v>27</v>
      </c>
      <c r="AU23" s="52">
        <v>12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56</v>
      </c>
      <c r="D25" s="49">
        <v>70</v>
      </c>
      <c r="E25" s="50">
        <v>126</v>
      </c>
      <c r="F25" s="49">
        <v>20</v>
      </c>
      <c r="G25" s="49">
        <v>17</v>
      </c>
      <c r="H25" s="51">
        <v>37</v>
      </c>
      <c r="I25" s="49">
        <v>5</v>
      </c>
      <c r="J25" s="49">
        <v>2</v>
      </c>
      <c r="K25" s="51">
        <v>7</v>
      </c>
      <c r="L25" s="49">
        <v>22</v>
      </c>
      <c r="M25" s="49">
        <v>35</v>
      </c>
      <c r="N25" s="51">
        <v>57</v>
      </c>
      <c r="O25" s="49">
        <v>9</v>
      </c>
      <c r="P25" s="49">
        <v>16</v>
      </c>
      <c r="Q25" s="51">
        <v>25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3</v>
      </c>
      <c r="AJ25" s="49">
        <v>7</v>
      </c>
      <c r="AK25" s="51">
        <v>10</v>
      </c>
      <c r="AM25" s="49">
        <v>2</v>
      </c>
      <c r="AN25" s="49">
        <v>5</v>
      </c>
      <c r="AO25" s="51">
        <v>7</v>
      </c>
      <c r="AQ25" s="49">
        <v>4</v>
      </c>
      <c r="AR25" s="49">
        <v>11</v>
      </c>
      <c r="AS25" s="51">
        <v>15</v>
      </c>
      <c r="AU25" s="52">
        <v>4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2</v>
      </c>
      <c r="AO26" s="51">
        <v>2</v>
      </c>
      <c r="AQ26" s="49">
        <v>0</v>
      </c>
      <c r="AR26" s="49">
        <v>0</v>
      </c>
      <c r="AS26" s="51">
        <v>0</v>
      </c>
      <c r="AU26" s="52">
        <v>0</v>
      </c>
    </row>
    <row r="27" spans="1:47" ht="18" customHeight="1" x14ac:dyDescent="0.35">
      <c r="A27" s="56" t="s">
        <v>155</v>
      </c>
      <c r="B27" s="48"/>
      <c r="C27" s="49">
        <v>37</v>
      </c>
      <c r="D27" s="49">
        <v>41</v>
      </c>
      <c r="E27" s="50">
        <v>78</v>
      </c>
      <c r="F27" s="49">
        <v>25</v>
      </c>
      <c r="G27" s="49">
        <v>14</v>
      </c>
      <c r="H27" s="51">
        <v>39</v>
      </c>
      <c r="I27" s="49">
        <v>6</v>
      </c>
      <c r="J27" s="49">
        <v>3</v>
      </c>
      <c r="K27" s="51">
        <v>9</v>
      </c>
      <c r="L27" s="49">
        <v>4</v>
      </c>
      <c r="M27" s="49">
        <v>6</v>
      </c>
      <c r="N27" s="51">
        <v>10</v>
      </c>
      <c r="O27" s="49">
        <v>2</v>
      </c>
      <c r="P27" s="49">
        <v>18</v>
      </c>
      <c r="Q27" s="51">
        <v>20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3</v>
      </c>
      <c r="AK27" s="51">
        <v>3</v>
      </c>
      <c r="AM27" s="49">
        <v>2</v>
      </c>
      <c r="AN27" s="49">
        <v>5</v>
      </c>
      <c r="AO27" s="51">
        <v>7</v>
      </c>
      <c r="AQ27" s="49">
        <v>0</v>
      </c>
      <c r="AR27" s="49">
        <v>5</v>
      </c>
      <c r="AS27" s="51">
        <v>5</v>
      </c>
      <c r="AU27" s="52">
        <v>5</v>
      </c>
    </row>
    <row r="28" spans="1:47" ht="25" customHeight="1" x14ac:dyDescent="0.35">
      <c r="A28" s="56" t="s">
        <v>156</v>
      </c>
      <c r="B28" s="48"/>
      <c r="C28" s="49">
        <v>2</v>
      </c>
      <c r="D28" s="49">
        <v>2</v>
      </c>
      <c r="E28" s="50">
        <v>4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1</v>
      </c>
      <c r="M28" s="49">
        <v>1</v>
      </c>
      <c r="N28" s="51">
        <v>2</v>
      </c>
      <c r="O28" s="49">
        <v>1</v>
      </c>
      <c r="P28" s="49">
        <v>0</v>
      </c>
      <c r="Q28" s="51">
        <v>1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1</v>
      </c>
      <c r="AS28" s="51">
        <v>1</v>
      </c>
      <c r="AU28" s="52">
        <v>1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2</v>
      </c>
      <c r="D30" s="49">
        <v>2</v>
      </c>
      <c r="E30" s="50">
        <v>4</v>
      </c>
      <c r="F30" s="49">
        <v>0</v>
      </c>
      <c r="G30" s="49">
        <v>0</v>
      </c>
      <c r="H30" s="51">
        <v>0</v>
      </c>
      <c r="I30" s="49">
        <v>1</v>
      </c>
      <c r="J30" s="49">
        <v>0</v>
      </c>
      <c r="K30" s="51">
        <v>1</v>
      </c>
      <c r="L30" s="49">
        <v>1</v>
      </c>
      <c r="M30" s="49">
        <v>2</v>
      </c>
      <c r="N30" s="51">
        <v>3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1</v>
      </c>
      <c r="AS30" s="51">
        <v>1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216</v>
      </c>
      <c r="D31" s="49">
        <v>197</v>
      </c>
      <c r="E31" s="50">
        <v>413</v>
      </c>
      <c r="F31" s="49">
        <v>176</v>
      </c>
      <c r="G31" s="49">
        <v>159</v>
      </c>
      <c r="H31" s="51">
        <v>335</v>
      </c>
      <c r="I31" s="49">
        <v>16</v>
      </c>
      <c r="J31" s="49">
        <v>15</v>
      </c>
      <c r="K31" s="51">
        <v>31</v>
      </c>
      <c r="L31" s="49">
        <v>6</v>
      </c>
      <c r="M31" s="49">
        <v>10</v>
      </c>
      <c r="N31" s="51">
        <v>16</v>
      </c>
      <c r="O31" s="49">
        <v>18</v>
      </c>
      <c r="P31" s="49">
        <v>13</v>
      </c>
      <c r="Q31" s="51">
        <v>31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</v>
      </c>
      <c r="AJ31" s="49">
        <v>4</v>
      </c>
      <c r="AK31" s="51">
        <v>6</v>
      </c>
      <c r="AM31" s="49">
        <v>1</v>
      </c>
      <c r="AN31" s="49">
        <v>8</v>
      </c>
      <c r="AO31" s="51">
        <v>9</v>
      </c>
      <c r="AQ31" s="49">
        <v>5</v>
      </c>
      <c r="AR31" s="49">
        <v>4</v>
      </c>
      <c r="AS31" s="51">
        <v>9</v>
      </c>
      <c r="AU31" s="52">
        <v>4</v>
      </c>
    </row>
    <row r="32" spans="1:47" ht="18" customHeight="1" x14ac:dyDescent="0.35">
      <c r="A32" s="54" t="s">
        <v>158</v>
      </c>
      <c r="B32" s="48"/>
      <c r="C32" s="49">
        <v>94</v>
      </c>
      <c r="D32" s="49">
        <v>74</v>
      </c>
      <c r="E32" s="50">
        <v>168</v>
      </c>
      <c r="F32" s="49">
        <v>68</v>
      </c>
      <c r="G32" s="49">
        <v>44</v>
      </c>
      <c r="H32" s="51">
        <v>112</v>
      </c>
      <c r="I32" s="49">
        <v>9</v>
      </c>
      <c r="J32" s="49">
        <v>6</v>
      </c>
      <c r="K32" s="51">
        <v>15</v>
      </c>
      <c r="L32" s="49">
        <v>11</v>
      </c>
      <c r="M32" s="49">
        <v>15</v>
      </c>
      <c r="N32" s="51">
        <v>26</v>
      </c>
      <c r="O32" s="49">
        <v>6</v>
      </c>
      <c r="P32" s="49">
        <v>9</v>
      </c>
      <c r="Q32" s="51">
        <v>15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4</v>
      </c>
      <c r="AJ32" s="49">
        <v>4</v>
      </c>
      <c r="AK32" s="51">
        <v>8</v>
      </c>
      <c r="AM32" s="49">
        <v>2</v>
      </c>
      <c r="AN32" s="49">
        <v>4</v>
      </c>
      <c r="AO32" s="51">
        <v>6</v>
      </c>
      <c r="AQ32" s="49">
        <v>3</v>
      </c>
      <c r="AR32" s="49">
        <v>6</v>
      </c>
      <c r="AS32" s="51">
        <v>9</v>
      </c>
      <c r="AU32" s="52">
        <v>5</v>
      </c>
    </row>
    <row r="33" spans="1:47" ht="25" customHeight="1" x14ac:dyDescent="0.35">
      <c r="A33" s="47" t="s">
        <v>68</v>
      </c>
      <c r="B33" s="48"/>
      <c r="C33" s="49">
        <v>1</v>
      </c>
      <c r="D33" s="49">
        <v>2</v>
      </c>
      <c r="E33" s="50">
        <v>3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1</v>
      </c>
      <c r="M33" s="49">
        <v>1</v>
      </c>
      <c r="N33" s="51">
        <v>2</v>
      </c>
      <c r="O33" s="49">
        <v>0</v>
      </c>
      <c r="P33" s="49">
        <v>1</v>
      </c>
      <c r="Q33" s="51">
        <v>1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F9F4A460-892F-41F1-B30F-A65C2D192744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43AFCB5-52A3-45CF-A882-189D5035D79B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100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10344</v>
      </c>
      <c r="D10" s="41">
        <v>19319</v>
      </c>
      <c r="E10" s="42">
        <v>29663</v>
      </c>
      <c r="F10" s="41">
        <v>8362</v>
      </c>
      <c r="G10" s="41">
        <v>14499</v>
      </c>
      <c r="H10" s="43">
        <v>22861</v>
      </c>
      <c r="I10" s="41">
        <v>847</v>
      </c>
      <c r="J10" s="41">
        <v>2338</v>
      </c>
      <c r="K10" s="43">
        <v>3185</v>
      </c>
      <c r="L10" s="41">
        <v>1018</v>
      </c>
      <c r="M10" s="41">
        <v>2256</v>
      </c>
      <c r="N10" s="43">
        <v>3274</v>
      </c>
      <c r="O10" s="41">
        <v>117</v>
      </c>
      <c r="P10" s="41">
        <v>226</v>
      </c>
      <c r="Q10" s="43">
        <v>343</v>
      </c>
      <c r="R10" s="44"/>
      <c r="S10" s="41">
        <v>7</v>
      </c>
      <c r="T10" s="41">
        <v>113</v>
      </c>
      <c r="U10" s="42">
        <v>120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7</v>
      </c>
      <c r="AC10" s="41">
        <v>113</v>
      </c>
      <c r="AD10" s="43">
        <v>120</v>
      </c>
      <c r="AE10" s="41">
        <v>0</v>
      </c>
      <c r="AF10" s="41">
        <v>0</v>
      </c>
      <c r="AG10" s="43">
        <v>0</v>
      </c>
      <c r="AH10" s="44"/>
      <c r="AI10" s="41">
        <v>405</v>
      </c>
      <c r="AJ10" s="41">
        <v>1431</v>
      </c>
      <c r="AK10" s="43">
        <v>1836</v>
      </c>
      <c r="AL10" s="44"/>
      <c r="AM10" s="41">
        <v>721</v>
      </c>
      <c r="AN10" s="41">
        <v>909</v>
      </c>
      <c r="AO10" s="43">
        <v>1630</v>
      </c>
      <c r="AP10" s="44"/>
      <c r="AQ10" s="41">
        <v>777</v>
      </c>
      <c r="AR10" s="41">
        <v>1413</v>
      </c>
      <c r="AS10" s="43">
        <v>2190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10334</v>
      </c>
      <c r="D11" s="49">
        <v>19316</v>
      </c>
      <c r="E11" s="50">
        <v>29650</v>
      </c>
      <c r="F11" s="49">
        <v>8361</v>
      </c>
      <c r="G11" s="49">
        <v>14499</v>
      </c>
      <c r="H11" s="51">
        <v>22860</v>
      </c>
      <c r="I11" s="49">
        <v>847</v>
      </c>
      <c r="J11" s="49">
        <v>2335</v>
      </c>
      <c r="K11" s="51">
        <v>3182</v>
      </c>
      <c r="L11" s="49">
        <v>1009</v>
      </c>
      <c r="M11" s="49">
        <v>2256</v>
      </c>
      <c r="N11" s="51">
        <v>3265</v>
      </c>
      <c r="O11" s="49">
        <v>117</v>
      </c>
      <c r="P11" s="49">
        <v>226</v>
      </c>
      <c r="Q11" s="51">
        <v>343</v>
      </c>
      <c r="S11" s="49">
        <v>7</v>
      </c>
      <c r="T11" s="49">
        <v>113</v>
      </c>
      <c r="U11" s="50">
        <v>120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7</v>
      </c>
      <c r="AC11" s="49">
        <v>113</v>
      </c>
      <c r="AD11" s="51">
        <v>120</v>
      </c>
      <c r="AE11" s="49">
        <v>0</v>
      </c>
      <c r="AF11" s="49">
        <v>0</v>
      </c>
      <c r="AG11" s="51">
        <v>0</v>
      </c>
      <c r="AI11" s="49">
        <v>403</v>
      </c>
      <c r="AJ11" s="49">
        <v>1427</v>
      </c>
      <c r="AK11" s="51">
        <v>1830</v>
      </c>
      <c r="AM11" s="49">
        <v>721</v>
      </c>
      <c r="AN11" s="49">
        <v>909</v>
      </c>
      <c r="AO11" s="51">
        <v>1630</v>
      </c>
      <c r="AQ11" s="49">
        <v>753</v>
      </c>
      <c r="AR11" s="49">
        <v>1383</v>
      </c>
      <c r="AS11" s="51">
        <v>2136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8586</v>
      </c>
      <c r="D12" s="49">
        <v>17457</v>
      </c>
      <c r="E12" s="50">
        <v>26043</v>
      </c>
      <c r="F12" s="49">
        <v>6764</v>
      </c>
      <c r="G12" s="49">
        <v>12890</v>
      </c>
      <c r="H12" s="51">
        <v>19654</v>
      </c>
      <c r="I12" s="49">
        <v>791</v>
      </c>
      <c r="J12" s="49">
        <v>2222</v>
      </c>
      <c r="K12" s="51">
        <v>3013</v>
      </c>
      <c r="L12" s="49">
        <v>914</v>
      </c>
      <c r="M12" s="49">
        <v>2119</v>
      </c>
      <c r="N12" s="51">
        <v>3033</v>
      </c>
      <c r="O12" s="49">
        <v>117</v>
      </c>
      <c r="P12" s="49">
        <v>226</v>
      </c>
      <c r="Q12" s="51">
        <v>343</v>
      </c>
      <c r="S12" s="49">
        <v>6</v>
      </c>
      <c r="T12" s="49">
        <v>104</v>
      </c>
      <c r="U12" s="50">
        <v>110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6</v>
      </c>
      <c r="AC12" s="49">
        <v>104</v>
      </c>
      <c r="AD12" s="51">
        <v>110</v>
      </c>
      <c r="AE12" s="49">
        <v>0</v>
      </c>
      <c r="AF12" s="49">
        <v>0</v>
      </c>
      <c r="AG12" s="51">
        <v>0</v>
      </c>
      <c r="AI12" s="49">
        <v>369</v>
      </c>
      <c r="AJ12" s="49">
        <v>1358</v>
      </c>
      <c r="AK12" s="51">
        <v>1727</v>
      </c>
      <c r="AM12" s="49">
        <v>634</v>
      </c>
      <c r="AN12" s="49">
        <v>848</v>
      </c>
      <c r="AO12" s="51">
        <v>1482</v>
      </c>
      <c r="AQ12" s="49">
        <v>706</v>
      </c>
      <c r="AR12" s="49">
        <v>1332</v>
      </c>
      <c r="AS12" s="51">
        <v>2038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1029</v>
      </c>
      <c r="D13" s="49">
        <v>1814</v>
      </c>
      <c r="E13" s="50">
        <v>2843</v>
      </c>
      <c r="F13" s="49">
        <v>761</v>
      </c>
      <c r="G13" s="49">
        <v>1238</v>
      </c>
      <c r="H13" s="51">
        <v>1999</v>
      </c>
      <c r="I13" s="49">
        <v>86</v>
      </c>
      <c r="J13" s="49">
        <v>221</v>
      </c>
      <c r="K13" s="51">
        <v>307</v>
      </c>
      <c r="L13" s="49">
        <v>133</v>
      </c>
      <c r="M13" s="49">
        <v>243</v>
      </c>
      <c r="N13" s="51">
        <v>376</v>
      </c>
      <c r="O13" s="49">
        <v>49</v>
      </c>
      <c r="P13" s="49">
        <v>112</v>
      </c>
      <c r="Q13" s="51">
        <v>161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30</v>
      </c>
      <c r="AJ13" s="49">
        <v>175</v>
      </c>
      <c r="AK13" s="51">
        <v>205</v>
      </c>
      <c r="AM13" s="49">
        <v>53</v>
      </c>
      <c r="AN13" s="49">
        <v>79</v>
      </c>
      <c r="AO13" s="51">
        <v>132</v>
      </c>
      <c r="AQ13" s="49">
        <v>102</v>
      </c>
      <c r="AR13" s="49">
        <v>233</v>
      </c>
      <c r="AS13" s="51">
        <v>335</v>
      </c>
      <c r="AU13" s="52">
        <v>25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535</v>
      </c>
      <c r="D15" s="49">
        <v>1118</v>
      </c>
      <c r="E15" s="50">
        <v>1653</v>
      </c>
      <c r="F15" s="49">
        <v>382</v>
      </c>
      <c r="G15" s="49">
        <v>843</v>
      </c>
      <c r="H15" s="51">
        <v>1225</v>
      </c>
      <c r="I15" s="49">
        <v>66</v>
      </c>
      <c r="J15" s="49">
        <v>153</v>
      </c>
      <c r="K15" s="51">
        <v>219</v>
      </c>
      <c r="L15" s="49">
        <v>87</v>
      </c>
      <c r="M15" s="49">
        <v>122</v>
      </c>
      <c r="N15" s="51">
        <v>209</v>
      </c>
      <c r="O15" s="49">
        <v>0</v>
      </c>
      <c r="P15" s="49">
        <v>0</v>
      </c>
      <c r="Q15" s="51">
        <v>0</v>
      </c>
      <c r="S15" s="49">
        <v>1</v>
      </c>
      <c r="T15" s="49">
        <v>13</v>
      </c>
      <c r="U15" s="50">
        <v>14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1</v>
      </c>
      <c r="AC15" s="49">
        <v>13</v>
      </c>
      <c r="AD15" s="51">
        <v>14</v>
      </c>
      <c r="AE15" s="49">
        <v>0</v>
      </c>
      <c r="AF15" s="49">
        <v>0</v>
      </c>
      <c r="AG15" s="51">
        <v>0</v>
      </c>
      <c r="AI15" s="49">
        <v>22</v>
      </c>
      <c r="AJ15" s="49">
        <v>100</v>
      </c>
      <c r="AK15" s="51">
        <v>122</v>
      </c>
      <c r="AM15" s="49">
        <v>44</v>
      </c>
      <c r="AN15" s="49">
        <v>57</v>
      </c>
      <c r="AO15" s="51">
        <v>101</v>
      </c>
      <c r="AQ15" s="49">
        <v>64</v>
      </c>
      <c r="AR15" s="49">
        <v>96</v>
      </c>
      <c r="AS15" s="51">
        <v>160</v>
      </c>
      <c r="AU15" s="52">
        <v>14</v>
      </c>
    </row>
    <row r="16" spans="1:47" ht="25" customHeight="1" x14ac:dyDescent="0.35">
      <c r="A16" s="56" t="s">
        <v>55</v>
      </c>
      <c r="B16" s="48"/>
      <c r="C16" s="49">
        <v>82</v>
      </c>
      <c r="D16" s="49">
        <v>134</v>
      </c>
      <c r="E16" s="50">
        <v>216</v>
      </c>
      <c r="F16" s="49">
        <v>82</v>
      </c>
      <c r="G16" s="49">
        <v>93</v>
      </c>
      <c r="H16" s="51">
        <v>175</v>
      </c>
      <c r="I16" s="49">
        <v>0</v>
      </c>
      <c r="J16" s="49">
        <v>17</v>
      </c>
      <c r="K16" s="51">
        <v>17</v>
      </c>
      <c r="L16" s="49">
        <v>0</v>
      </c>
      <c r="M16" s="49">
        <v>24</v>
      </c>
      <c r="N16" s="51">
        <v>24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4</v>
      </c>
      <c r="AJ16" s="49">
        <v>12</v>
      </c>
      <c r="AK16" s="51">
        <v>16</v>
      </c>
      <c r="AM16" s="49">
        <v>16</v>
      </c>
      <c r="AN16" s="49">
        <v>14</v>
      </c>
      <c r="AO16" s="51">
        <v>30</v>
      </c>
      <c r="AQ16" s="49">
        <v>8</v>
      </c>
      <c r="AR16" s="49">
        <v>9</v>
      </c>
      <c r="AS16" s="51">
        <v>17</v>
      </c>
      <c r="AU16" s="52">
        <v>3</v>
      </c>
    </row>
    <row r="17" spans="1:47" ht="18" customHeight="1" x14ac:dyDescent="0.35">
      <c r="A17" s="56" t="s">
        <v>56</v>
      </c>
      <c r="B17" s="48"/>
      <c r="C17" s="49">
        <v>184</v>
      </c>
      <c r="D17" s="49">
        <v>337</v>
      </c>
      <c r="E17" s="50">
        <v>521</v>
      </c>
      <c r="F17" s="49">
        <v>162</v>
      </c>
      <c r="G17" s="49">
        <v>232</v>
      </c>
      <c r="H17" s="51">
        <v>394</v>
      </c>
      <c r="I17" s="49">
        <v>14</v>
      </c>
      <c r="J17" s="49">
        <v>61</v>
      </c>
      <c r="K17" s="51">
        <v>75</v>
      </c>
      <c r="L17" s="49">
        <v>8</v>
      </c>
      <c r="M17" s="49">
        <v>44</v>
      </c>
      <c r="N17" s="51">
        <v>52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8</v>
      </c>
      <c r="AJ17" s="49">
        <v>28</v>
      </c>
      <c r="AK17" s="51">
        <v>36</v>
      </c>
      <c r="AM17" s="49">
        <v>12</v>
      </c>
      <c r="AN17" s="49">
        <v>15</v>
      </c>
      <c r="AO17" s="51">
        <v>27</v>
      </c>
      <c r="AQ17" s="49">
        <v>6</v>
      </c>
      <c r="AR17" s="49">
        <v>18</v>
      </c>
      <c r="AS17" s="51">
        <v>24</v>
      </c>
      <c r="AU17" s="52">
        <v>5</v>
      </c>
    </row>
    <row r="18" spans="1:47" ht="18" customHeight="1" x14ac:dyDescent="0.35">
      <c r="A18" s="56" t="s">
        <v>57</v>
      </c>
      <c r="B18" s="48"/>
      <c r="C18" s="49">
        <v>319</v>
      </c>
      <c r="D18" s="49">
        <v>667</v>
      </c>
      <c r="E18" s="50">
        <v>986</v>
      </c>
      <c r="F18" s="49">
        <v>240</v>
      </c>
      <c r="G18" s="49">
        <v>460</v>
      </c>
      <c r="H18" s="51">
        <v>700</v>
      </c>
      <c r="I18" s="49">
        <v>27</v>
      </c>
      <c r="J18" s="49">
        <v>57</v>
      </c>
      <c r="K18" s="51">
        <v>84</v>
      </c>
      <c r="L18" s="49">
        <v>38</v>
      </c>
      <c r="M18" s="49">
        <v>114</v>
      </c>
      <c r="N18" s="51">
        <v>152</v>
      </c>
      <c r="O18" s="49">
        <v>14</v>
      </c>
      <c r="P18" s="49">
        <v>36</v>
      </c>
      <c r="Q18" s="51">
        <v>50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21</v>
      </c>
      <c r="AJ18" s="49">
        <v>60</v>
      </c>
      <c r="AK18" s="51">
        <v>81</v>
      </c>
      <c r="AM18" s="49">
        <v>23</v>
      </c>
      <c r="AN18" s="49">
        <v>33</v>
      </c>
      <c r="AO18" s="51">
        <v>56</v>
      </c>
      <c r="AQ18" s="49">
        <v>36</v>
      </c>
      <c r="AR18" s="49">
        <v>64</v>
      </c>
      <c r="AS18" s="51">
        <v>100</v>
      </c>
      <c r="AU18" s="52">
        <v>10</v>
      </c>
    </row>
    <row r="19" spans="1:47" ht="25" customHeight="1" x14ac:dyDescent="0.35">
      <c r="A19" s="56" t="s">
        <v>58</v>
      </c>
      <c r="B19" s="48"/>
      <c r="C19" s="49">
        <v>175</v>
      </c>
      <c r="D19" s="49">
        <v>486</v>
      </c>
      <c r="E19" s="50">
        <v>661</v>
      </c>
      <c r="F19" s="49">
        <v>141</v>
      </c>
      <c r="G19" s="49">
        <v>352</v>
      </c>
      <c r="H19" s="51">
        <v>493</v>
      </c>
      <c r="I19" s="49">
        <v>10</v>
      </c>
      <c r="J19" s="49">
        <v>46</v>
      </c>
      <c r="K19" s="51">
        <v>56</v>
      </c>
      <c r="L19" s="49">
        <v>24</v>
      </c>
      <c r="M19" s="49">
        <v>88</v>
      </c>
      <c r="N19" s="51">
        <v>112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7</v>
      </c>
      <c r="AJ19" s="49">
        <v>32</v>
      </c>
      <c r="AK19" s="51">
        <v>39</v>
      </c>
      <c r="AM19" s="49">
        <v>4</v>
      </c>
      <c r="AN19" s="49">
        <v>22</v>
      </c>
      <c r="AO19" s="51">
        <v>26</v>
      </c>
      <c r="AQ19" s="49">
        <v>10</v>
      </c>
      <c r="AR19" s="49">
        <v>21</v>
      </c>
      <c r="AS19" s="51">
        <v>31</v>
      </c>
      <c r="AU19" s="52">
        <v>9</v>
      </c>
    </row>
    <row r="20" spans="1:47" ht="18" customHeight="1" x14ac:dyDescent="0.35">
      <c r="A20" s="56" t="s">
        <v>59</v>
      </c>
      <c r="B20" s="48"/>
      <c r="C20" s="49">
        <v>566</v>
      </c>
      <c r="D20" s="49">
        <v>1216</v>
      </c>
      <c r="E20" s="50">
        <v>1782</v>
      </c>
      <c r="F20" s="49">
        <v>467</v>
      </c>
      <c r="G20" s="49">
        <v>969</v>
      </c>
      <c r="H20" s="51">
        <v>1436</v>
      </c>
      <c r="I20" s="49">
        <v>51</v>
      </c>
      <c r="J20" s="49">
        <v>110</v>
      </c>
      <c r="K20" s="51">
        <v>161</v>
      </c>
      <c r="L20" s="49">
        <v>48</v>
      </c>
      <c r="M20" s="49">
        <v>137</v>
      </c>
      <c r="N20" s="51">
        <v>185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23</v>
      </c>
      <c r="AJ20" s="49">
        <v>93</v>
      </c>
      <c r="AK20" s="51">
        <v>116</v>
      </c>
      <c r="AM20" s="49">
        <v>35</v>
      </c>
      <c r="AN20" s="49">
        <v>43</v>
      </c>
      <c r="AO20" s="51">
        <v>78</v>
      </c>
      <c r="AQ20" s="49">
        <v>58</v>
      </c>
      <c r="AR20" s="49">
        <v>106</v>
      </c>
      <c r="AS20" s="51">
        <v>164</v>
      </c>
      <c r="AU20" s="52">
        <v>13</v>
      </c>
    </row>
    <row r="21" spans="1:47" ht="18" customHeight="1" x14ac:dyDescent="0.35">
      <c r="A21" s="56" t="s">
        <v>60</v>
      </c>
      <c r="B21" s="48"/>
      <c r="C21" s="49">
        <v>97</v>
      </c>
      <c r="D21" s="49">
        <v>185</v>
      </c>
      <c r="E21" s="50">
        <v>282</v>
      </c>
      <c r="F21" s="49">
        <v>62</v>
      </c>
      <c r="G21" s="49">
        <v>151</v>
      </c>
      <c r="H21" s="51">
        <v>213</v>
      </c>
      <c r="I21" s="49">
        <v>23</v>
      </c>
      <c r="J21" s="49">
        <v>10</v>
      </c>
      <c r="K21" s="51">
        <v>33</v>
      </c>
      <c r="L21" s="49">
        <v>12</v>
      </c>
      <c r="M21" s="49">
        <v>10</v>
      </c>
      <c r="N21" s="51">
        <v>22</v>
      </c>
      <c r="O21" s="49">
        <v>0</v>
      </c>
      <c r="P21" s="49">
        <v>14</v>
      </c>
      <c r="Q21" s="51">
        <v>14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3</v>
      </c>
      <c r="AJ21" s="49">
        <v>13</v>
      </c>
      <c r="AK21" s="51">
        <v>16</v>
      </c>
      <c r="AM21" s="49">
        <v>14</v>
      </c>
      <c r="AN21" s="49">
        <v>16</v>
      </c>
      <c r="AO21" s="51">
        <v>30</v>
      </c>
      <c r="AQ21" s="49">
        <v>12</v>
      </c>
      <c r="AR21" s="49">
        <v>29</v>
      </c>
      <c r="AS21" s="51">
        <v>41</v>
      </c>
      <c r="AU21" s="52">
        <v>8</v>
      </c>
    </row>
    <row r="22" spans="1:47" ht="25" customHeight="1" x14ac:dyDescent="0.35">
      <c r="A22" s="56" t="s">
        <v>61</v>
      </c>
      <c r="B22" s="48"/>
      <c r="C22" s="49">
        <v>339</v>
      </c>
      <c r="D22" s="49">
        <v>719</v>
      </c>
      <c r="E22" s="50">
        <v>1058</v>
      </c>
      <c r="F22" s="49">
        <v>249</v>
      </c>
      <c r="G22" s="49">
        <v>548</v>
      </c>
      <c r="H22" s="51">
        <v>797</v>
      </c>
      <c r="I22" s="49">
        <v>52</v>
      </c>
      <c r="J22" s="49">
        <v>92</v>
      </c>
      <c r="K22" s="51">
        <v>144</v>
      </c>
      <c r="L22" s="49">
        <v>21</v>
      </c>
      <c r="M22" s="49">
        <v>63</v>
      </c>
      <c r="N22" s="51">
        <v>84</v>
      </c>
      <c r="O22" s="49">
        <v>17</v>
      </c>
      <c r="P22" s="49">
        <v>16</v>
      </c>
      <c r="Q22" s="51">
        <v>33</v>
      </c>
      <c r="S22" s="49">
        <v>3</v>
      </c>
      <c r="T22" s="49">
        <v>15</v>
      </c>
      <c r="U22" s="50">
        <v>18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3</v>
      </c>
      <c r="AC22" s="49">
        <v>15</v>
      </c>
      <c r="AD22" s="51">
        <v>18</v>
      </c>
      <c r="AE22" s="49">
        <v>0</v>
      </c>
      <c r="AF22" s="49">
        <v>0</v>
      </c>
      <c r="AG22" s="51">
        <v>0</v>
      </c>
      <c r="AI22" s="49">
        <v>19</v>
      </c>
      <c r="AJ22" s="49">
        <v>55</v>
      </c>
      <c r="AK22" s="51">
        <v>74</v>
      </c>
      <c r="AM22" s="49">
        <v>49</v>
      </c>
      <c r="AN22" s="49">
        <v>50</v>
      </c>
      <c r="AO22" s="51">
        <v>99</v>
      </c>
      <c r="AQ22" s="49">
        <v>22</v>
      </c>
      <c r="AR22" s="49">
        <v>39</v>
      </c>
      <c r="AS22" s="51">
        <v>61</v>
      </c>
      <c r="AU22" s="52">
        <v>13</v>
      </c>
    </row>
    <row r="23" spans="1:47" ht="18" customHeight="1" x14ac:dyDescent="0.35">
      <c r="A23" s="56" t="s">
        <v>62</v>
      </c>
      <c r="B23" s="48"/>
      <c r="C23" s="49">
        <v>1614</v>
      </c>
      <c r="D23" s="49">
        <v>3855</v>
      </c>
      <c r="E23" s="50">
        <v>5469</v>
      </c>
      <c r="F23" s="49">
        <v>1241</v>
      </c>
      <c r="G23" s="49">
        <v>2788</v>
      </c>
      <c r="H23" s="51">
        <v>4029</v>
      </c>
      <c r="I23" s="49">
        <v>150</v>
      </c>
      <c r="J23" s="49">
        <v>540</v>
      </c>
      <c r="K23" s="51">
        <v>690</v>
      </c>
      <c r="L23" s="49">
        <v>223</v>
      </c>
      <c r="M23" s="49">
        <v>527</v>
      </c>
      <c r="N23" s="51">
        <v>750</v>
      </c>
      <c r="O23" s="49">
        <v>0</v>
      </c>
      <c r="P23" s="49">
        <v>0</v>
      </c>
      <c r="Q23" s="51">
        <v>0</v>
      </c>
      <c r="S23" s="49">
        <v>0</v>
      </c>
      <c r="T23" s="49">
        <v>43</v>
      </c>
      <c r="U23" s="50">
        <v>43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43</v>
      </c>
      <c r="AD23" s="51">
        <v>43</v>
      </c>
      <c r="AE23" s="49">
        <v>0</v>
      </c>
      <c r="AF23" s="49">
        <v>0</v>
      </c>
      <c r="AG23" s="51">
        <v>0</v>
      </c>
      <c r="AI23" s="49">
        <v>83</v>
      </c>
      <c r="AJ23" s="49">
        <v>303</v>
      </c>
      <c r="AK23" s="51">
        <v>386</v>
      </c>
      <c r="AM23" s="49">
        <v>101</v>
      </c>
      <c r="AN23" s="49">
        <v>216</v>
      </c>
      <c r="AO23" s="51">
        <v>317</v>
      </c>
      <c r="AQ23" s="49">
        <v>140</v>
      </c>
      <c r="AR23" s="49">
        <v>263</v>
      </c>
      <c r="AS23" s="51">
        <v>403</v>
      </c>
      <c r="AU23" s="52">
        <v>39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1643</v>
      </c>
      <c r="D25" s="49">
        <v>3267</v>
      </c>
      <c r="E25" s="50">
        <v>4910</v>
      </c>
      <c r="F25" s="49">
        <v>1229</v>
      </c>
      <c r="G25" s="49">
        <v>2340</v>
      </c>
      <c r="H25" s="51">
        <v>3569</v>
      </c>
      <c r="I25" s="49">
        <v>161</v>
      </c>
      <c r="J25" s="49">
        <v>471</v>
      </c>
      <c r="K25" s="51">
        <v>632</v>
      </c>
      <c r="L25" s="49">
        <v>219</v>
      </c>
      <c r="M25" s="49">
        <v>419</v>
      </c>
      <c r="N25" s="51">
        <v>638</v>
      </c>
      <c r="O25" s="49">
        <v>34</v>
      </c>
      <c r="P25" s="49">
        <v>37</v>
      </c>
      <c r="Q25" s="51">
        <v>71</v>
      </c>
      <c r="S25" s="49">
        <v>2</v>
      </c>
      <c r="T25" s="49">
        <v>33</v>
      </c>
      <c r="U25" s="50">
        <v>35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2</v>
      </c>
      <c r="AC25" s="49">
        <v>33</v>
      </c>
      <c r="AD25" s="51">
        <v>35</v>
      </c>
      <c r="AE25" s="49">
        <v>0</v>
      </c>
      <c r="AF25" s="49">
        <v>0</v>
      </c>
      <c r="AG25" s="51">
        <v>0</v>
      </c>
      <c r="AI25" s="49">
        <v>85</v>
      </c>
      <c r="AJ25" s="49">
        <v>252</v>
      </c>
      <c r="AK25" s="51">
        <v>337</v>
      </c>
      <c r="AM25" s="49">
        <v>98</v>
      </c>
      <c r="AN25" s="49">
        <v>128</v>
      </c>
      <c r="AO25" s="51">
        <v>226</v>
      </c>
      <c r="AQ25" s="49">
        <v>136</v>
      </c>
      <c r="AR25" s="49">
        <v>262</v>
      </c>
      <c r="AS25" s="51">
        <v>398</v>
      </c>
      <c r="AU25" s="52">
        <v>33</v>
      </c>
    </row>
    <row r="26" spans="1:47" ht="18" customHeight="1" x14ac:dyDescent="0.35">
      <c r="A26" s="56" t="s">
        <v>65</v>
      </c>
      <c r="B26" s="48"/>
      <c r="C26" s="49">
        <v>409</v>
      </c>
      <c r="D26" s="49">
        <v>709</v>
      </c>
      <c r="E26" s="50">
        <v>1118</v>
      </c>
      <c r="F26" s="49">
        <v>357</v>
      </c>
      <c r="G26" s="49">
        <v>567</v>
      </c>
      <c r="H26" s="51">
        <v>924</v>
      </c>
      <c r="I26" s="49">
        <v>29</v>
      </c>
      <c r="J26" s="49">
        <v>104</v>
      </c>
      <c r="K26" s="51">
        <v>133</v>
      </c>
      <c r="L26" s="49">
        <v>23</v>
      </c>
      <c r="M26" s="49">
        <v>38</v>
      </c>
      <c r="N26" s="51">
        <v>61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14</v>
      </c>
      <c r="AJ26" s="49">
        <v>50</v>
      </c>
      <c r="AK26" s="51">
        <v>64</v>
      </c>
      <c r="AM26" s="49">
        <v>51</v>
      </c>
      <c r="AN26" s="49">
        <v>41</v>
      </c>
      <c r="AO26" s="51">
        <v>92</v>
      </c>
      <c r="AQ26" s="49">
        <v>34</v>
      </c>
      <c r="AR26" s="49">
        <v>38</v>
      </c>
      <c r="AS26" s="51">
        <v>72</v>
      </c>
      <c r="AU26" s="52">
        <v>14</v>
      </c>
    </row>
    <row r="27" spans="1:47" ht="18" customHeight="1" x14ac:dyDescent="0.35">
      <c r="A27" s="56" t="s">
        <v>155</v>
      </c>
      <c r="B27" s="48"/>
      <c r="C27" s="49">
        <v>542</v>
      </c>
      <c r="D27" s="49">
        <v>1546</v>
      </c>
      <c r="E27" s="50">
        <v>2088</v>
      </c>
      <c r="F27" s="49">
        <v>431</v>
      </c>
      <c r="G27" s="49">
        <v>1145</v>
      </c>
      <c r="H27" s="51">
        <v>1576</v>
      </c>
      <c r="I27" s="49">
        <v>69</v>
      </c>
      <c r="J27" s="49">
        <v>221</v>
      </c>
      <c r="K27" s="51">
        <v>290</v>
      </c>
      <c r="L27" s="49">
        <v>42</v>
      </c>
      <c r="M27" s="49">
        <v>180</v>
      </c>
      <c r="N27" s="51">
        <v>222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29</v>
      </c>
      <c r="AJ27" s="49">
        <v>112</v>
      </c>
      <c r="AK27" s="51">
        <v>141</v>
      </c>
      <c r="AM27" s="49">
        <v>67</v>
      </c>
      <c r="AN27" s="49">
        <v>65</v>
      </c>
      <c r="AO27" s="51">
        <v>132</v>
      </c>
      <c r="AQ27" s="49">
        <v>53</v>
      </c>
      <c r="AR27" s="49">
        <v>104</v>
      </c>
      <c r="AS27" s="51">
        <v>157</v>
      </c>
      <c r="AU27" s="52">
        <v>16</v>
      </c>
    </row>
    <row r="28" spans="1:47" ht="25" customHeight="1" x14ac:dyDescent="0.35">
      <c r="A28" s="56" t="s">
        <v>156</v>
      </c>
      <c r="B28" s="48"/>
      <c r="C28" s="49">
        <v>247</v>
      </c>
      <c r="D28" s="49">
        <v>483</v>
      </c>
      <c r="E28" s="50">
        <v>730</v>
      </c>
      <c r="F28" s="49">
        <v>203</v>
      </c>
      <c r="G28" s="49">
        <v>355</v>
      </c>
      <c r="H28" s="51">
        <v>558</v>
      </c>
      <c r="I28" s="49">
        <v>26</v>
      </c>
      <c r="J28" s="49">
        <v>50</v>
      </c>
      <c r="K28" s="51">
        <v>76</v>
      </c>
      <c r="L28" s="49">
        <v>18</v>
      </c>
      <c r="M28" s="49">
        <v>78</v>
      </c>
      <c r="N28" s="51">
        <v>96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12</v>
      </c>
      <c r="AJ28" s="49">
        <v>29</v>
      </c>
      <c r="AK28" s="51">
        <v>41</v>
      </c>
      <c r="AM28" s="49">
        <v>30</v>
      </c>
      <c r="AN28" s="49">
        <v>22</v>
      </c>
      <c r="AO28" s="51">
        <v>52</v>
      </c>
      <c r="AQ28" s="49">
        <v>8</v>
      </c>
      <c r="AR28" s="49">
        <v>28</v>
      </c>
      <c r="AS28" s="51">
        <v>36</v>
      </c>
      <c r="AU28" s="52">
        <v>8</v>
      </c>
    </row>
    <row r="29" spans="1:47" ht="18" customHeight="1" x14ac:dyDescent="0.35">
      <c r="A29" s="56" t="s">
        <v>66</v>
      </c>
      <c r="B29" s="48"/>
      <c r="C29" s="49">
        <v>612</v>
      </c>
      <c r="D29" s="49">
        <v>611</v>
      </c>
      <c r="E29" s="50">
        <v>1223</v>
      </c>
      <c r="F29" s="49">
        <v>585</v>
      </c>
      <c r="G29" s="49">
        <v>564</v>
      </c>
      <c r="H29" s="51">
        <v>1149</v>
      </c>
      <c r="I29" s="49">
        <v>9</v>
      </c>
      <c r="J29" s="49">
        <v>30</v>
      </c>
      <c r="K29" s="51">
        <v>39</v>
      </c>
      <c r="L29" s="49">
        <v>18</v>
      </c>
      <c r="M29" s="49">
        <v>17</v>
      </c>
      <c r="N29" s="51">
        <v>35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5</v>
      </c>
      <c r="AJ29" s="49">
        <v>25</v>
      </c>
      <c r="AK29" s="51">
        <v>30</v>
      </c>
      <c r="AM29" s="49">
        <v>22</v>
      </c>
      <c r="AN29" s="49">
        <v>23</v>
      </c>
      <c r="AO29" s="51">
        <v>45</v>
      </c>
      <c r="AQ29" s="49">
        <v>10</v>
      </c>
      <c r="AR29" s="49">
        <v>12</v>
      </c>
      <c r="AS29" s="51">
        <v>22</v>
      </c>
      <c r="AU29" s="52">
        <v>10</v>
      </c>
    </row>
    <row r="30" spans="1:47" ht="18" customHeight="1" x14ac:dyDescent="0.35">
      <c r="A30" s="56" t="s">
        <v>67</v>
      </c>
      <c r="B30" s="48"/>
      <c r="C30" s="49">
        <v>193</v>
      </c>
      <c r="D30" s="49">
        <v>310</v>
      </c>
      <c r="E30" s="50">
        <v>503</v>
      </c>
      <c r="F30" s="49">
        <v>172</v>
      </c>
      <c r="G30" s="49">
        <v>245</v>
      </c>
      <c r="H30" s="51">
        <v>417</v>
      </c>
      <c r="I30" s="49">
        <v>18</v>
      </c>
      <c r="J30" s="49">
        <v>39</v>
      </c>
      <c r="K30" s="51">
        <v>57</v>
      </c>
      <c r="L30" s="49">
        <v>0</v>
      </c>
      <c r="M30" s="49">
        <v>15</v>
      </c>
      <c r="N30" s="51">
        <v>15</v>
      </c>
      <c r="O30" s="49">
        <v>3</v>
      </c>
      <c r="P30" s="49">
        <v>11</v>
      </c>
      <c r="Q30" s="51">
        <v>14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4</v>
      </c>
      <c r="AJ30" s="49">
        <v>19</v>
      </c>
      <c r="AK30" s="51">
        <v>23</v>
      </c>
      <c r="AM30" s="49">
        <v>15</v>
      </c>
      <c r="AN30" s="49">
        <v>24</v>
      </c>
      <c r="AO30" s="51">
        <v>39</v>
      </c>
      <c r="AQ30" s="49">
        <v>7</v>
      </c>
      <c r="AR30" s="49">
        <v>10</v>
      </c>
      <c r="AS30" s="51">
        <v>17</v>
      </c>
      <c r="AU30" s="52">
        <v>10</v>
      </c>
    </row>
    <row r="31" spans="1:47" ht="32.4" customHeight="1" x14ac:dyDescent="0.35">
      <c r="A31" s="54" t="s">
        <v>157</v>
      </c>
      <c r="B31" s="48"/>
      <c r="C31" s="49">
        <v>701</v>
      </c>
      <c r="D31" s="49">
        <v>689</v>
      </c>
      <c r="E31" s="50">
        <v>1390</v>
      </c>
      <c r="F31" s="49">
        <v>591</v>
      </c>
      <c r="G31" s="49">
        <v>547</v>
      </c>
      <c r="H31" s="51">
        <v>1138</v>
      </c>
      <c r="I31" s="49">
        <v>45</v>
      </c>
      <c r="J31" s="49">
        <v>74</v>
      </c>
      <c r="K31" s="51">
        <v>119</v>
      </c>
      <c r="L31" s="49">
        <v>65</v>
      </c>
      <c r="M31" s="49">
        <v>68</v>
      </c>
      <c r="N31" s="51">
        <v>133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23</v>
      </c>
      <c r="AJ31" s="49">
        <v>35</v>
      </c>
      <c r="AK31" s="51">
        <v>58</v>
      </c>
      <c r="AM31" s="49">
        <v>74</v>
      </c>
      <c r="AN31" s="49">
        <v>42</v>
      </c>
      <c r="AO31" s="51">
        <v>116</v>
      </c>
      <c r="AQ31" s="49">
        <v>31</v>
      </c>
      <c r="AR31" s="49">
        <v>28</v>
      </c>
      <c r="AS31" s="51">
        <v>59</v>
      </c>
      <c r="AU31" s="52">
        <v>18</v>
      </c>
    </row>
    <row r="32" spans="1:47" ht="18" customHeight="1" x14ac:dyDescent="0.35">
      <c r="A32" s="54" t="s">
        <v>158</v>
      </c>
      <c r="B32" s="48"/>
      <c r="C32" s="49">
        <v>1047</v>
      </c>
      <c r="D32" s="49">
        <v>1170</v>
      </c>
      <c r="E32" s="50">
        <v>2217</v>
      </c>
      <c r="F32" s="49">
        <v>1006</v>
      </c>
      <c r="G32" s="49">
        <v>1062</v>
      </c>
      <c r="H32" s="51">
        <v>2068</v>
      </c>
      <c r="I32" s="49">
        <v>11</v>
      </c>
      <c r="J32" s="49">
        <v>39</v>
      </c>
      <c r="K32" s="51">
        <v>50</v>
      </c>
      <c r="L32" s="49">
        <v>30</v>
      </c>
      <c r="M32" s="49">
        <v>69</v>
      </c>
      <c r="N32" s="51">
        <v>99</v>
      </c>
      <c r="O32" s="49">
        <v>0</v>
      </c>
      <c r="P32" s="49">
        <v>0</v>
      </c>
      <c r="Q32" s="51">
        <v>0</v>
      </c>
      <c r="S32" s="49">
        <v>1</v>
      </c>
      <c r="T32" s="49">
        <v>9</v>
      </c>
      <c r="U32" s="50">
        <v>10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1</v>
      </c>
      <c r="AC32" s="49">
        <v>9</v>
      </c>
      <c r="AD32" s="51">
        <v>10</v>
      </c>
      <c r="AE32" s="49">
        <v>0</v>
      </c>
      <c r="AF32" s="49">
        <v>0</v>
      </c>
      <c r="AG32" s="51">
        <v>0</v>
      </c>
      <c r="AI32" s="49">
        <v>11</v>
      </c>
      <c r="AJ32" s="49">
        <v>34</v>
      </c>
      <c r="AK32" s="51">
        <v>45</v>
      </c>
      <c r="AM32" s="49">
        <v>13</v>
      </c>
      <c r="AN32" s="49">
        <v>19</v>
      </c>
      <c r="AO32" s="51">
        <v>32</v>
      </c>
      <c r="AQ32" s="49">
        <v>16</v>
      </c>
      <c r="AR32" s="49">
        <v>23</v>
      </c>
      <c r="AS32" s="51">
        <v>39</v>
      </c>
      <c r="AU32" s="52">
        <v>21</v>
      </c>
    </row>
    <row r="33" spans="1:47" ht="25" customHeight="1" x14ac:dyDescent="0.35">
      <c r="A33" s="47" t="s">
        <v>68</v>
      </c>
      <c r="B33" s="48"/>
      <c r="C33" s="49">
        <v>10</v>
      </c>
      <c r="D33" s="49">
        <v>3</v>
      </c>
      <c r="E33" s="50">
        <v>13</v>
      </c>
      <c r="F33" s="49">
        <v>1</v>
      </c>
      <c r="G33" s="49">
        <v>0</v>
      </c>
      <c r="H33" s="51">
        <v>1</v>
      </c>
      <c r="I33" s="49">
        <v>0</v>
      </c>
      <c r="J33" s="49">
        <v>3</v>
      </c>
      <c r="K33" s="51">
        <v>3</v>
      </c>
      <c r="L33" s="49">
        <v>9</v>
      </c>
      <c r="M33" s="49">
        <v>0</v>
      </c>
      <c r="N33" s="51">
        <v>9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2</v>
      </c>
      <c r="AJ33" s="49">
        <v>4</v>
      </c>
      <c r="AK33" s="51">
        <v>6</v>
      </c>
      <c r="AM33" s="49">
        <v>0</v>
      </c>
      <c r="AN33" s="49">
        <v>0</v>
      </c>
      <c r="AO33" s="51">
        <v>0</v>
      </c>
      <c r="AQ33" s="49">
        <v>24</v>
      </c>
      <c r="AR33" s="49">
        <v>30</v>
      </c>
      <c r="AS33" s="51">
        <v>54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8318E6AA-0347-4063-AFED-8570C32392C1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0C5E4E0-7317-4B7F-837A-7605F1324E65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69</v>
      </c>
      <c r="D10" s="41">
        <v>3314</v>
      </c>
      <c r="E10" s="42">
        <v>3383</v>
      </c>
      <c r="F10" s="41">
        <v>0</v>
      </c>
      <c r="G10" s="41">
        <v>0</v>
      </c>
      <c r="H10" s="43">
        <v>0</v>
      </c>
      <c r="I10" s="41">
        <v>13</v>
      </c>
      <c r="J10" s="41">
        <v>154</v>
      </c>
      <c r="K10" s="43">
        <v>167</v>
      </c>
      <c r="L10" s="41">
        <v>56</v>
      </c>
      <c r="M10" s="41">
        <v>3160</v>
      </c>
      <c r="N10" s="43">
        <v>3216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0</v>
      </c>
      <c r="AK10" s="43">
        <v>0</v>
      </c>
      <c r="AL10" s="44"/>
      <c r="AM10" s="41">
        <v>0</v>
      </c>
      <c r="AN10" s="41">
        <v>0</v>
      </c>
      <c r="AO10" s="43">
        <v>0</v>
      </c>
      <c r="AP10" s="44"/>
      <c r="AQ10" s="41">
        <v>0</v>
      </c>
      <c r="AR10" s="41">
        <v>0</v>
      </c>
      <c r="AS10" s="43">
        <v>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69</v>
      </c>
      <c r="D11" s="49">
        <v>3314</v>
      </c>
      <c r="E11" s="50">
        <v>3383</v>
      </c>
      <c r="F11" s="49">
        <v>0</v>
      </c>
      <c r="G11" s="49">
        <v>0</v>
      </c>
      <c r="H11" s="51">
        <v>0</v>
      </c>
      <c r="I11" s="49">
        <v>13</v>
      </c>
      <c r="J11" s="49">
        <v>154</v>
      </c>
      <c r="K11" s="51">
        <v>167</v>
      </c>
      <c r="L11" s="49">
        <v>56</v>
      </c>
      <c r="M11" s="49">
        <v>3160</v>
      </c>
      <c r="N11" s="51">
        <v>3216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0</v>
      </c>
      <c r="AK11" s="51">
        <v>0</v>
      </c>
      <c r="AM11" s="49">
        <v>0</v>
      </c>
      <c r="AN11" s="49">
        <v>0</v>
      </c>
      <c r="AO11" s="51">
        <v>0</v>
      </c>
      <c r="AQ11" s="49">
        <v>0</v>
      </c>
      <c r="AR11" s="49">
        <v>0</v>
      </c>
      <c r="AS11" s="51">
        <v>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65</v>
      </c>
      <c r="D12" s="49">
        <v>2985</v>
      </c>
      <c r="E12" s="50">
        <v>3050</v>
      </c>
      <c r="F12" s="49">
        <v>0</v>
      </c>
      <c r="G12" s="49">
        <v>0</v>
      </c>
      <c r="H12" s="51">
        <v>0</v>
      </c>
      <c r="I12" s="49">
        <v>13</v>
      </c>
      <c r="J12" s="49">
        <v>129</v>
      </c>
      <c r="K12" s="51">
        <v>142</v>
      </c>
      <c r="L12" s="49">
        <v>52</v>
      </c>
      <c r="M12" s="49">
        <v>2856</v>
      </c>
      <c r="N12" s="51">
        <v>2908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0</v>
      </c>
      <c r="AK12" s="51">
        <v>0</v>
      </c>
      <c r="AM12" s="49">
        <v>0</v>
      </c>
      <c r="AN12" s="49">
        <v>0</v>
      </c>
      <c r="AO12" s="51">
        <v>0</v>
      </c>
      <c r="AQ12" s="49">
        <v>0</v>
      </c>
      <c r="AR12" s="49">
        <v>0</v>
      </c>
      <c r="AS12" s="51">
        <v>0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</v>
      </c>
      <c r="D13" s="49">
        <v>231</v>
      </c>
      <c r="E13" s="50">
        <v>234</v>
      </c>
      <c r="F13" s="49">
        <v>0</v>
      </c>
      <c r="G13" s="49">
        <v>0</v>
      </c>
      <c r="H13" s="51">
        <v>0</v>
      </c>
      <c r="I13" s="49">
        <v>0</v>
      </c>
      <c r="J13" s="49">
        <v>13</v>
      </c>
      <c r="K13" s="51">
        <v>13</v>
      </c>
      <c r="L13" s="49">
        <v>3</v>
      </c>
      <c r="M13" s="49">
        <v>218</v>
      </c>
      <c r="N13" s="51">
        <v>221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0</v>
      </c>
      <c r="AO13" s="51">
        <v>0</v>
      </c>
      <c r="AQ13" s="49">
        <v>0</v>
      </c>
      <c r="AR13" s="49">
        <v>0</v>
      </c>
      <c r="AS13" s="51">
        <v>0</v>
      </c>
      <c r="AU13" s="52">
        <v>17</v>
      </c>
    </row>
    <row r="14" spans="1:47" ht="18" customHeight="1" x14ac:dyDescent="0.35">
      <c r="A14" s="56" t="s">
        <v>53</v>
      </c>
      <c r="B14" s="48"/>
      <c r="C14" s="49">
        <v>1</v>
      </c>
      <c r="D14" s="49">
        <v>58</v>
      </c>
      <c r="E14" s="50">
        <v>59</v>
      </c>
      <c r="F14" s="49">
        <v>0</v>
      </c>
      <c r="G14" s="49">
        <v>0</v>
      </c>
      <c r="H14" s="51">
        <v>0</v>
      </c>
      <c r="I14" s="49">
        <v>0</v>
      </c>
      <c r="J14" s="49">
        <v>1</v>
      </c>
      <c r="K14" s="51">
        <v>1</v>
      </c>
      <c r="L14" s="49">
        <v>1</v>
      </c>
      <c r="M14" s="49">
        <v>57</v>
      </c>
      <c r="N14" s="51">
        <v>58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5</v>
      </c>
    </row>
    <row r="15" spans="1:47" ht="18" customHeight="1" x14ac:dyDescent="0.35">
      <c r="A15" s="56" t="s">
        <v>54</v>
      </c>
      <c r="B15" s="48"/>
      <c r="C15" s="49">
        <v>2</v>
      </c>
      <c r="D15" s="49">
        <v>135</v>
      </c>
      <c r="E15" s="50">
        <v>137</v>
      </c>
      <c r="F15" s="49">
        <v>0</v>
      </c>
      <c r="G15" s="49">
        <v>0</v>
      </c>
      <c r="H15" s="51">
        <v>0</v>
      </c>
      <c r="I15" s="49">
        <v>0</v>
      </c>
      <c r="J15" s="49">
        <v>4</v>
      </c>
      <c r="K15" s="51">
        <v>4</v>
      </c>
      <c r="L15" s="49">
        <v>2</v>
      </c>
      <c r="M15" s="49">
        <v>131</v>
      </c>
      <c r="N15" s="51">
        <v>133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0</v>
      </c>
      <c r="AO15" s="51">
        <v>0</v>
      </c>
      <c r="AQ15" s="49">
        <v>0</v>
      </c>
      <c r="AR15" s="49">
        <v>0</v>
      </c>
      <c r="AS15" s="51">
        <v>0</v>
      </c>
      <c r="AU15" s="52">
        <v>9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50</v>
      </c>
      <c r="E16" s="50">
        <v>50</v>
      </c>
      <c r="F16" s="49">
        <v>0</v>
      </c>
      <c r="G16" s="49">
        <v>0</v>
      </c>
      <c r="H16" s="51">
        <v>0</v>
      </c>
      <c r="I16" s="49">
        <v>0</v>
      </c>
      <c r="J16" s="49">
        <v>5</v>
      </c>
      <c r="K16" s="51">
        <v>5</v>
      </c>
      <c r="L16" s="49">
        <v>0</v>
      </c>
      <c r="M16" s="49">
        <v>45</v>
      </c>
      <c r="N16" s="51">
        <v>45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39</v>
      </c>
      <c r="E17" s="50">
        <v>39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39</v>
      </c>
      <c r="N17" s="51">
        <v>39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5</v>
      </c>
    </row>
    <row r="18" spans="1:47" ht="18" customHeight="1" x14ac:dyDescent="0.35">
      <c r="A18" s="56" t="s">
        <v>57</v>
      </c>
      <c r="B18" s="48"/>
      <c r="C18" s="49">
        <v>15</v>
      </c>
      <c r="D18" s="49">
        <v>391</v>
      </c>
      <c r="E18" s="50">
        <v>406</v>
      </c>
      <c r="F18" s="49">
        <v>0</v>
      </c>
      <c r="G18" s="49">
        <v>0</v>
      </c>
      <c r="H18" s="51">
        <v>0</v>
      </c>
      <c r="I18" s="49">
        <v>3</v>
      </c>
      <c r="J18" s="49">
        <v>29</v>
      </c>
      <c r="K18" s="51">
        <v>32</v>
      </c>
      <c r="L18" s="49">
        <v>12</v>
      </c>
      <c r="M18" s="49">
        <v>362</v>
      </c>
      <c r="N18" s="51">
        <v>374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26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47</v>
      </c>
      <c r="E19" s="50">
        <v>47</v>
      </c>
      <c r="F19" s="49">
        <v>0</v>
      </c>
      <c r="G19" s="49">
        <v>0</v>
      </c>
      <c r="H19" s="51">
        <v>0</v>
      </c>
      <c r="I19" s="49">
        <v>0</v>
      </c>
      <c r="J19" s="49">
        <v>2</v>
      </c>
      <c r="K19" s="51">
        <v>2</v>
      </c>
      <c r="L19" s="49">
        <v>0</v>
      </c>
      <c r="M19" s="49">
        <v>45</v>
      </c>
      <c r="N19" s="51">
        <v>45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1</v>
      </c>
      <c r="D20" s="49">
        <v>85</v>
      </c>
      <c r="E20" s="50">
        <v>86</v>
      </c>
      <c r="F20" s="49">
        <v>0</v>
      </c>
      <c r="G20" s="49">
        <v>0</v>
      </c>
      <c r="H20" s="51">
        <v>0</v>
      </c>
      <c r="I20" s="49">
        <v>0</v>
      </c>
      <c r="J20" s="49">
        <v>1</v>
      </c>
      <c r="K20" s="51">
        <v>1</v>
      </c>
      <c r="L20" s="49">
        <v>1</v>
      </c>
      <c r="M20" s="49">
        <v>84</v>
      </c>
      <c r="N20" s="51">
        <v>85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11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19</v>
      </c>
      <c r="E21" s="50">
        <v>19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19</v>
      </c>
      <c r="N21" s="51">
        <v>19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4</v>
      </c>
    </row>
    <row r="22" spans="1:47" ht="25" customHeight="1" x14ac:dyDescent="0.35">
      <c r="A22" s="56" t="s">
        <v>61</v>
      </c>
      <c r="B22" s="48"/>
      <c r="C22" s="49">
        <v>3</v>
      </c>
      <c r="D22" s="49">
        <v>139</v>
      </c>
      <c r="E22" s="50">
        <v>142</v>
      </c>
      <c r="F22" s="49">
        <v>0</v>
      </c>
      <c r="G22" s="49">
        <v>0</v>
      </c>
      <c r="H22" s="51">
        <v>0</v>
      </c>
      <c r="I22" s="49">
        <v>0</v>
      </c>
      <c r="J22" s="49">
        <v>2</v>
      </c>
      <c r="K22" s="51">
        <v>2</v>
      </c>
      <c r="L22" s="49">
        <v>3</v>
      </c>
      <c r="M22" s="49">
        <v>137</v>
      </c>
      <c r="N22" s="51">
        <v>140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11</v>
      </c>
    </row>
    <row r="23" spans="1:47" ht="18" customHeight="1" x14ac:dyDescent="0.35">
      <c r="A23" s="56" t="s">
        <v>62</v>
      </c>
      <c r="B23" s="48"/>
      <c r="C23" s="49">
        <v>16</v>
      </c>
      <c r="D23" s="49">
        <v>640</v>
      </c>
      <c r="E23" s="50">
        <v>656</v>
      </c>
      <c r="F23" s="49">
        <v>0</v>
      </c>
      <c r="G23" s="49">
        <v>0</v>
      </c>
      <c r="H23" s="51">
        <v>0</v>
      </c>
      <c r="I23" s="49">
        <v>2</v>
      </c>
      <c r="J23" s="49">
        <v>20</v>
      </c>
      <c r="K23" s="51">
        <v>22</v>
      </c>
      <c r="L23" s="49">
        <v>14</v>
      </c>
      <c r="M23" s="49">
        <v>620</v>
      </c>
      <c r="N23" s="51">
        <v>634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0</v>
      </c>
      <c r="AN23" s="49">
        <v>0</v>
      </c>
      <c r="AO23" s="51">
        <v>0</v>
      </c>
      <c r="AQ23" s="49">
        <v>0</v>
      </c>
      <c r="AR23" s="49">
        <v>0</v>
      </c>
      <c r="AS23" s="51">
        <v>0</v>
      </c>
      <c r="AU23" s="52">
        <v>34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8</v>
      </c>
      <c r="E24" s="50">
        <v>8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8</v>
      </c>
      <c r="N24" s="51">
        <v>8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2</v>
      </c>
    </row>
    <row r="25" spans="1:47" ht="25" customHeight="1" x14ac:dyDescent="0.35">
      <c r="A25" s="56" t="s">
        <v>64</v>
      </c>
      <c r="B25" s="48"/>
      <c r="C25" s="49">
        <v>19</v>
      </c>
      <c r="D25" s="49">
        <v>675</v>
      </c>
      <c r="E25" s="50">
        <v>694</v>
      </c>
      <c r="F25" s="49">
        <v>0</v>
      </c>
      <c r="G25" s="49">
        <v>0</v>
      </c>
      <c r="H25" s="51">
        <v>0</v>
      </c>
      <c r="I25" s="49">
        <v>8</v>
      </c>
      <c r="J25" s="49">
        <v>40</v>
      </c>
      <c r="K25" s="51">
        <v>48</v>
      </c>
      <c r="L25" s="49">
        <v>11</v>
      </c>
      <c r="M25" s="49">
        <v>635</v>
      </c>
      <c r="N25" s="51">
        <v>646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0</v>
      </c>
      <c r="AN25" s="49">
        <v>0</v>
      </c>
      <c r="AO25" s="51">
        <v>0</v>
      </c>
      <c r="AQ25" s="49">
        <v>0</v>
      </c>
      <c r="AR25" s="49">
        <v>0</v>
      </c>
      <c r="AS25" s="51">
        <v>0</v>
      </c>
      <c r="AU25" s="52">
        <v>41</v>
      </c>
    </row>
    <row r="26" spans="1:47" ht="18" customHeight="1" x14ac:dyDescent="0.35">
      <c r="A26" s="56" t="s">
        <v>65</v>
      </c>
      <c r="B26" s="48"/>
      <c r="C26" s="49">
        <v>1</v>
      </c>
      <c r="D26" s="49">
        <v>97</v>
      </c>
      <c r="E26" s="50">
        <v>98</v>
      </c>
      <c r="F26" s="49">
        <v>0</v>
      </c>
      <c r="G26" s="49">
        <v>0</v>
      </c>
      <c r="H26" s="51">
        <v>0</v>
      </c>
      <c r="I26" s="49">
        <v>0</v>
      </c>
      <c r="J26" s="49">
        <v>2</v>
      </c>
      <c r="K26" s="51">
        <v>2</v>
      </c>
      <c r="L26" s="49">
        <v>1</v>
      </c>
      <c r="M26" s="49">
        <v>95</v>
      </c>
      <c r="N26" s="51">
        <v>96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5</v>
      </c>
    </row>
    <row r="27" spans="1:47" ht="18" customHeight="1" x14ac:dyDescent="0.35">
      <c r="A27" s="56" t="s">
        <v>155</v>
      </c>
      <c r="B27" s="48"/>
      <c r="C27" s="49">
        <v>0</v>
      </c>
      <c r="D27" s="49">
        <v>191</v>
      </c>
      <c r="E27" s="50">
        <v>191</v>
      </c>
      <c r="F27" s="49">
        <v>0</v>
      </c>
      <c r="G27" s="49">
        <v>0</v>
      </c>
      <c r="H27" s="51">
        <v>0</v>
      </c>
      <c r="I27" s="49">
        <v>0</v>
      </c>
      <c r="J27" s="49">
        <v>4</v>
      </c>
      <c r="K27" s="51">
        <v>4</v>
      </c>
      <c r="L27" s="49">
        <v>0</v>
      </c>
      <c r="M27" s="49">
        <v>187</v>
      </c>
      <c r="N27" s="51">
        <v>187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0</v>
      </c>
      <c r="AO27" s="51">
        <v>0</v>
      </c>
      <c r="AQ27" s="49">
        <v>0</v>
      </c>
      <c r="AR27" s="49">
        <v>0</v>
      </c>
      <c r="AS27" s="51">
        <v>0</v>
      </c>
      <c r="AU27" s="52">
        <v>12</v>
      </c>
    </row>
    <row r="28" spans="1:47" ht="25" customHeight="1" x14ac:dyDescent="0.35">
      <c r="A28" s="56" t="s">
        <v>156</v>
      </c>
      <c r="B28" s="48"/>
      <c r="C28" s="49">
        <v>1</v>
      </c>
      <c r="D28" s="49">
        <v>35</v>
      </c>
      <c r="E28" s="50">
        <v>36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1</v>
      </c>
      <c r="M28" s="49">
        <v>34</v>
      </c>
      <c r="N28" s="51">
        <v>35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4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63</v>
      </c>
      <c r="E29" s="50">
        <v>63</v>
      </c>
      <c r="F29" s="49">
        <v>0</v>
      </c>
      <c r="G29" s="49">
        <v>0</v>
      </c>
      <c r="H29" s="51">
        <v>0</v>
      </c>
      <c r="I29" s="49">
        <v>0</v>
      </c>
      <c r="J29" s="49">
        <v>3</v>
      </c>
      <c r="K29" s="51">
        <v>3</v>
      </c>
      <c r="L29" s="49">
        <v>0</v>
      </c>
      <c r="M29" s="49">
        <v>60</v>
      </c>
      <c r="N29" s="51">
        <v>60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4</v>
      </c>
    </row>
    <row r="30" spans="1:47" ht="18" customHeight="1" x14ac:dyDescent="0.35">
      <c r="A30" s="56" t="s">
        <v>67</v>
      </c>
      <c r="B30" s="48"/>
      <c r="C30" s="49">
        <v>3</v>
      </c>
      <c r="D30" s="49">
        <v>82</v>
      </c>
      <c r="E30" s="50">
        <v>85</v>
      </c>
      <c r="F30" s="49">
        <v>0</v>
      </c>
      <c r="G30" s="49">
        <v>0</v>
      </c>
      <c r="H30" s="51">
        <v>0</v>
      </c>
      <c r="I30" s="49">
        <v>0</v>
      </c>
      <c r="J30" s="49">
        <v>2</v>
      </c>
      <c r="K30" s="51">
        <v>2</v>
      </c>
      <c r="L30" s="49">
        <v>3</v>
      </c>
      <c r="M30" s="49">
        <v>80</v>
      </c>
      <c r="N30" s="51">
        <v>83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0</v>
      </c>
      <c r="AS30" s="51">
        <v>0</v>
      </c>
      <c r="AU30" s="52">
        <v>5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56</v>
      </c>
      <c r="E31" s="50">
        <v>56</v>
      </c>
      <c r="F31" s="49">
        <v>0</v>
      </c>
      <c r="G31" s="49">
        <v>0</v>
      </c>
      <c r="H31" s="51">
        <v>0</v>
      </c>
      <c r="I31" s="49">
        <v>0</v>
      </c>
      <c r="J31" s="49">
        <v>1</v>
      </c>
      <c r="K31" s="51">
        <v>1</v>
      </c>
      <c r="L31" s="49">
        <v>0</v>
      </c>
      <c r="M31" s="49">
        <v>55</v>
      </c>
      <c r="N31" s="51">
        <v>55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2</v>
      </c>
    </row>
    <row r="32" spans="1:47" ht="18" customHeight="1" x14ac:dyDescent="0.35">
      <c r="A32" s="54" t="s">
        <v>158</v>
      </c>
      <c r="B32" s="48"/>
      <c r="C32" s="49">
        <v>4</v>
      </c>
      <c r="D32" s="49">
        <v>273</v>
      </c>
      <c r="E32" s="50">
        <v>277</v>
      </c>
      <c r="F32" s="49">
        <v>0</v>
      </c>
      <c r="G32" s="49">
        <v>0</v>
      </c>
      <c r="H32" s="51">
        <v>0</v>
      </c>
      <c r="I32" s="49">
        <v>0</v>
      </c>
      <c r="J32" s="49">
        <v>24</v>
      </c>
      <c r="K32" s="51">
        <v>24</v>
      </c>
      <c r="L32" s="49">
        <v>4</v>
      </c>
      <c r="M32" s="49">
        <v>249</v>
      </c>
      <c r="N32" s="51">
        <v>253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23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651725B1-7BBB-4F08-97AB-5190C2E95DB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E7BDBC7-6DF5-4314-B54B-BD56B9962EE7}">
  <dimension ref="A1:AU33"/>
  <sheetViews>
    <sheetView showGridLines="0" zoomScale="85" zoomScaleNormal="85" workbookViewId="0">
      <selection activeCell="E22" sqref="E22"/>
    </sheetView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102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283</v>
      </c>
      <c r="D10" s="41">
        <v>506</v>
      </c>
      <c r="E10" s="42">
        <v>789</v>
      </c>
      <c r="F10" s="41">
        <v>0</v>
      </c>
      <c r="G10" s="41">
        <v>0</v>
      </c>
      <c r="H10" s="43">
        <v>0</v>
      </c>
      <c r="I10" s="41">
        <v>66</v>
      </c>
      <c r="J10" s="41">
        <v>88</v>
      </c>
      <c r="K10" s="43">
        <v>154</v>
      </c>
      <c r="L10" s="41">
        <v>58</v>
      </c>
      <c r="M10" s="41">
        <v>167</v>
      </c>
      <c r="N10" s="43">
        <v>225</v>
      </c>
      <c r="O10" s="41">
        <v>159</v>
      </c>
      <c r="P10" s="41">
        <v>251</v>
      </c>
      <c r="Q10" s="43">
        <v>410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0</v>
      </c>
      <c r="AK10" s="43">
        <v>0</v>
      </c>
      <c r="AL10" s="44"/>
      <c r="AM10" s="41">
        <v>5</v>
      </c>
      <c r="AN10" s="41">
        <v>34</v>
      </c>
      <c r="AO10" s="43">
        <v>39</v>
      </c>
      <c r="AP10" s="44"/>
      <c r="AQ10" s="41">
        <v>18</v>
      </c>
      <c r="AR10" s="41">
        <v>65</v>
      </c>
      <c r="AS10" s="43">
        <v>83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283</v>
      </c>
      <c r="D11" s="49">
        <v>506</v>
      </c>
      <c r="E11" s="50">
        <v>789</v>
      </c>
      <c r="F11" s="49">
        <v>0</v>
      </c>
      <c r="G11" s="49">
        <v>0</v>
      </c>
      <c r="H11" s="51">
        <v>0</v>
      </c>
      <c r="I11" s="49">
        <v>66</v>
      </c>
      <c r="J11" s="49">
        <v>88</v>
      </c>
      <c r="K11" s="51">
        <v>154</v>
      </c>
      <c r="L11" s="49">
        <v>58</v>
      </c>
      <c r="M11" s="49">
        <v>167</v>
      </c>
      <c r="N11" s="51">
        <v>225</v>
      </c>
      <c r="O11" s="49">
        <v>159</v>
      </c>
      <c r="P11" s="49">
        <v>251</v>
      </c>
      <c r="Q11" s="51">
        <v>410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0</v>
      </c>
      <c r="AK11" s="51">
        <v>0</v>
      </c>
      <c r="AM11" s="49">
        <v>5</v>
      </c>
      <c r="AN11" s="49">
        <v>34</v>
      </c>
      <c r="AO11" s="51">
        <v>39</v>
      </c>
      <c r="AQ11" s="49">
        <v>18</v>
      </c>
      <c r="AR11" s="49">
        <v>65</v>
      </c>
      <c r="AS11" s="51">
        <v>83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254</v>
      </c>
      <c r="D12" s="49">
        <v>429</v>
      </c>
      <c r="E12" s="50">
        <v>683</v>
      </c>
      <c r="F12" s="49">
        <v>0</v>
      </c>
      <c r="G12" s="49">
        <v>0</v>
      </c>
      <c r="H12" s="51">
        <v>0</v>
      </c>
      <c r="I12" s="49">
        <v>50</v>
      </c>
      <c r="J12" s="49">
        <v>63</v>
      </c>
      <c r="K12" s="51">
        <v>113</v>
      </c>
      <c r="L12" s="49">
        <v>53</v>
      </c>
      <c r="M12" s="49">
        <v>139</v>
      </c>
      <c r="N12" s="51">
        <v>192</v>
      </c>
      <c r="O12" s="49">
        <v>151</v>
      </c>
      <c r="P12" s="49">
        <v>227</v>
      </c>
      <c r="Q12" s="51">
        <v>378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0</v>
      </c>
      <c r="AK12" s="51">
        <v>0</v>
      </c>
      <c r="AM12" s="49">
        <v>5</v>
      </c>
      <c r="AN12" s="49">
        <v>32</v>
      </c>
      <c r="AO12" s="51">
        <v>37</v>
      </c>
      <c r="AQ12" s="49">
        <v>16</v>
      </c>
      <c r="AR12" s="49">
        <v>59</v>
      </c>
      <c r="AS12" s="51">
        <v>75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1</v>
      </c>
      <c r="E13" s="50">
        <v>1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0</v>
      </c>
      <c r="M13" s="49">
        <v>1</v>
      </c>
      <c r="N13" s="51">
        <v>1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1</v>
      </c>
      <c r="AO13" s="51">
        <v>1</v>
      </c>
      <c r="AQ13" s="49">
        <v>0</v>
      </c>
      <c r="AR13" s="49">
        <v>1</v>
      </c>
      <c r="AS13" s="51">
        <v>1</v>
      </c>
      <c r="AU13" s="52">
        <v>1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9</v>
      </c>
      <c r="E17" s="50">
        <v>10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4</v>
      </c>
      <c r="N17" s="51">
        <v>4</v>
      </c>
      <c r="O17" s="49">
        <v>1</v>
      </c>
      <c r="P17" s="49">
        <v>5</v>
      </c>
      <c r="Q17" s="51">
        <v>6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2</v>
      </c>
      <c r="AS17" s="51">
        <v>2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12</v>
      </c>
      <c r="D18" s="49">
        <v>45</v>
      </c>
      <c r="E18" s="50">
        <v>57</v>
      </c>
      <c r="F18" s="49">
        <v>0</v>
      </c>
      <c r="G18" s="49">
        <v>0</v>
      </c>
      <c r="H18" s="51">
        <v>0</v>
      </c>
      <c r="I18" s="49">
        <v>0</v>
      </c>
      <c r="J18" s="49">
        <v>4</v>
      </c>
      <c r="K18" s="51">
        <v>4</v>
      </c>
      <c r="L18" s="49">
        <v>10</v>
      </c>
      <c r="M18" s="49">
        <v>28</v>
      </c>
      <c r="N18" s="51">
        <v>38</v>
      </c>
      <c r="O18" s="49">
        <v>2</v>
      </c>
      <c r="P18" s="49">
        <v>13</v>
      </c>
      <c r="Q18" s="51">
        <v>15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7</v>
      </c>
      <c r="AO18" s="51">
        <v>7</v>
      </c>
      <c r="AQ18" s="49">
        <v>0</v>
      </c>
      <c r="AR18" s="49">
        <v>6</v>
      </c>
      <c r="AS18" s="51">
        <v>6</v>
      </c>
      <c r="AU18" s="52">
        <v>5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11</v>
      </c>
      <c r="E19" s="50">
        <v>11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5</v>
      </c>
      <c r="N19" s="51">
        <v>5</v>
      </c>
      <c r="O19" s="49">
        <v>0</v>
      </c>
      <c r="P19" s="49">
        <v>6</v>
      </c>
      <c r="Q19" s="51">
        <v>6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2</v>
      </c>
      <c r="AS19" s="51">
        <v>2</v>
      </c>
      <c r="AU19" s="52">
        <v>1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0</v>
      </c>
      <c r="D22" s="49">
        <v>6</v>
      </c>
      <c r="E22" s="50">
        <v>6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0</v>
      </c>
      <c r="M22" s="49">
        <v>0</v>
      </c>
      <c r="N22" s="51">
        <v>0</v>
      </c>
      <c r="O22" s="49">
        <v>0</v>
      </c>
      <c r="P22" s="49">
        <v>6</v>
      </c>
      <c r="Q22" s="51">
        <v>6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1</v>
      </c>
      <c r="AO22" s="51">
        <v>1</v>
      </c>
      <c r="AQ22" s="49">
        <v>0</v>
      </c>
      <c r="AR22" s="49">
        <v>1</v>
      </c>
      <c r="AS22" s="51">
        <v>1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186</v>
      </c>
      <c r="D23" s="49">
        <v>241</v>
      </c>
      <c r="E23" s="50">
        <v>427</v>
      </c>
      <c r="F23" s="49">
        <v>0</v>
      </c>
      <c r="G23" s="49">
        <v>0</v>
      </c>
      <c r="H23" s="51">
        <v>0</v>
      </c>
      <c r="I23" s="49">
        <v>12</v>
      </c>
      <c r="J23" s="49">
        <v>21</v>
      </c>
      <c r="K23" s="51">
        <v>33</v>
      </c>
      <c r="L23" s="49">
        <v>40</v>
      </c>
      <c r="M23" s="49">
        <v>71</v>
      </c>
      <c r="N23" s="51">
        <v>111</v>
      </c>
      <c r="O23" s="49">
        <v>134</v>
      </c>
      <c r="P23" s="49">
        <v>149</v>
      </c>
      <c r="Q23" s="51">
        <v>283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4</v>
      </c>
      <c r="AN23" s="49">
        <v>16</v>
      </c>
      <c r="AO23" s="51">
        <v>20</v>
      </c>
      <c r="AQ23" s="49">
        <v>14</v>
      </c>
      <c r="AR23" s="49">
        <v>27</v>
      </c>
      <c r="AS23" s="51">
        <v>41</v>
      </c>
      <c r="AU23" s="52">
        <v>16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54</v>
      </c>
      <c r="D25" s="49">
        <v>112</v>
      </c>
      <c r="E25" s="50">
        <v>166</v>
      </c>
      <c r="F25" s="49">
        <v>0</v>
      </c>
      <c r="G25" s="49">
        <v>0</v>
      </c>
      <c r="H25" s="51">
        <v>0</v>
      </c>
      <c r="I25" s="49">
        <v>38</v>
      </c>
      <c r="J25" s="49">
        <v>38</v>
      </c>
      <c r="K25" s="51">
        <v>76</v>
      </c>
      <c r="L25" s="49">
        <v>3</v>
      </c>
      <c r="M25" s="49">
        <v>29</v>
      </c>
      <c r="N25" s="51">
        <v>32</v>
      </c>
      <c r="O25" s="49">
        <v>13</v>
      </c>
      <c r="P25" s="49">
        <v>45</v>
      </c>
      <c r="Q25" s="51">
        <v>58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1</v>
      </c>
      <c r="AN25" s="49">
        <v>7</v>
      </c>
      <c r="AO25" s="51">
        <v>8</v>
      </c>
      <c r="AQ25" s="49">
        <v>1</v>
      </c>
      <c r="AR25" s="49">
        <v>18</v>
      </c>
      <c r="AS25" s="51">
        <v>19</v>
      </c>
      <c r="AU25" s="52">
        <v>5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>
        <v>1</v>
      </c>
      <c r="D28" s="49">
        <v>4</v>
      </c>
      <c r="E28" s="50">
        <v>5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0</v>
      </c>
      <c r="M28" s="49">
        <v>1</v>
      </c>
      <c r="N28" s="51">
        <v>1</v>
      </c>
      <c r="O28" s="49">
        <v>1</v>
      </c>
      <c r="P28" s="49">
        <v>3</v>
      </c>
      <c r="Q28" s="51">
        <v>4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1</v>
      </c>
      <c r="AR28" s="49">
        <v>2</v>
      </c>
      <c r="AS28" s="51">
        <v>3</v>
      </c>
      <c r="AU28" s="52">
        <v>1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29</v>
      </c>
      <c r="D32" s="49">
        <v>77</v>
      </c>
      <c r="E32" s="50">
        <v>106</v>
      </c>
      <c r="F32" s="49">
        <v>0</v>
      </c>
      <c r="G32" s="49">
        <v>0</v>
      </c>
      <c r="H32" s="51">
        <v>0</v>
      </c>
      <c r="I32" s="49">
        <v>16</v>
      </c>
      <c r="J32" s="49">
        <v>25</v>
      </c>
      <c r="K32" s="51">
        <v>41</v>
      </c>
      <c r="L32" s="49">
        <v>5</v>
      </c>
      <c r="M32" s="49">
        <v>28</v>
      </c>
      <c r="N32" s="51">
        <v>33</v>
      </c>
      <c r="O32" s="49">
        <v>8</v>
      </c>
      <c r="P32" s="49">
        <v>24</v>
      </c>
      <c r="Q32" s="51">
        <v>32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2</v>
      </c>
      <c r="AO32" s="51">
        <v>2</v>
      </c>
      <c r="AQ32" s="49">
        <v>2</v>
      </c>
      <c r="AR32" s="49">
        <v>6</v>
      </c>
      <c r="AS32" s="51">
        <v>8</v>
      </c>
      <c r="AU32" s="52">
        <v>4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518BFBB1-CCA0-44DE-BDF0-EB72B1AB9754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7CD896F-0ED6-4489-B4C6-73315BA88BA2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9334</v>
      </c>
      <c r="D10" s="41">
        <v>9457</v>
      </c>
      <c r="E10" s="42">
        <v>18791</v>
      </c>
      <c r="F10" s="41">
        <v>301</v>
      </c>
      <c r="G10" s="41">
        <v>259</v>
      </c>
      <c r="H10" s="43">
        <v>560</v>
      </c>
      <c r="I10" s="41">
        <v>285</v>
      </c>
      <c r="J10" s="41">
        <v>258</v>
      </c>
      <c r="K10" s="43">
        <v>543</v>
      </c>
      <c r="L10" s="41">
        <v>5308</v>
      </c>
      <c r="M10" s="41">
        <v>5530</v>
      </c>
      <c r="N10" s="43">
        <v>10838</v>
      </c>
      <c r="O10" s="41">
        <v>3440</v>
      </c>
      <c r="P10" s="41">
        <v>3410</v>
      </c>
      <c r="Q10" s="43">
        <v>6850</v>
      </c>
      <c r="R10" s="44"/>
      <c r="S10" s="41">
        <v>1</v>
      </c>
      <c r="T10" s="41">
        <v>5</v>
      </c>
      <c r="U10" s="42">
        <v>6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1</v>
      </c>
      <c r="AC10" s="41">
        <v>4</v>
      </c>
      <c r="AD10" s="43">
        <v>5</v>
      </c>
      <c r="AE10" s="41">
        <v>0</v>
      </c>
      <c r="AF10" s="41">
        <v>1</v>
      </c>
      <c r="AG10" s="43">
        <v>1</v>
      </c>
      <c r="AH10" s="44"/>
      <c r="AI10" s="41">
        <v>46</v>
      </c>
      <c r="AJ10" s="41">
        <v>128</v>
      </c>
      <c r="AK10" s="43">
        <v>174</v>
      </c>
      <c r="AL10" s="44"/>
      <c r="AM10" s="41">
        <v>25</v>
      </c>
      <c r="AN10" s="41">
        <v>122</v>
      </c>
      <c r="AO10" s="43">
        <v>147</v>
      </c>
      <c r="AP10" s="44"/>
      <c r="AQ10" s="41">
        <v>47</v>
      </c>
      <c r="AR10" s="41">
        <v>146</v>
      </c>
      <c r="AS10" s="43">
        <v>193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9334</v>
      </c>
      <c r="D11" s="49">
        <v>9457</v>
      </c>
      <c r="E11" s="50">
        <v>18791</v>
      </c>
      <c r="F11" s="49">
        <v>301</v>
      </c>
      <c r="G11" s="49">
        <v>259</v>
      </c>
      <c r="H11" s="51">
        <v>560</v>
      </c>
      <c r="I11" s="49">
        <v>285</v>
      </c>
      <c r="J11" s="49">
        <v>258</v>
      </c>
      <c r="K11" s="51">
        <v>543</v>
      </c>
      <c r="L11" s="49">
        <v>5308</v>
      </c>
      <c r="M11" s="49">
        <v>5530</v>
      </c>
      <c r="N11" s="51">
        <v>10838</v>
      </c>
      <c r="O11" s="49">
        <v>3440</v>
      </c>
      <c r="P11" s="49">
        <v>3410</v>
      </c>
      <c r="Q11" s="51">
        <v>6850</v>
      </c>
      <c r="S11" s="49">
        <v>1</v>
      </c>
      <c r="T11" s="49">
        <v>5</v>
      </c>
      <c r="U11" s="50">
        <v>6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1</v>
      </c>
      <c r="AC11" s="49">
        <v>4</v>
      </c>
      <c r="AD11" s="51">
        <v>5</v>
      </c>
      <c r="AE11" s="49">
        <v>0</v>
      </c>
      <c r="AF11" s="49">
        <v>1</v>
      </c>
      <c r="AG11" s="51">
        <v>1</v>
      </c>
      <c r="AI11" s="49">
        <v>46</v>
      </c>
      <c r="AJ11" s="49">
        <v>128</v>
      </c>
      <c r="AK11" s="51">
        <v>174</v>
      </c>
      <c r="AM11" s="49">
        <v>25</v>
      </c>
      <c r="AN11" s="49">
        <v>122</v>
      </c>
      <c r="AO11" s="51">
        <v>147</v>
      </c>
      <c r="AQ11" s="49">
        <v>47</v>
      </c>
      <c r="AR11" s="49">
        <v>146</v>
      </c>
      <c r="AS11" s="51">
        <v>193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9147</v>
      </c>
      <c r="D12" s="49">
        <v>9252</v>
      </c>
      <c r="E12" s="50">
        <v>18399</v>
      </c>
      <c r="F12" s="49">
        <v>298</v>
      </c>
      <c r="G12" s="49">
        <v>257</v>
      </c>
      <c r="H12" s="51">
        <v>555</v>
      </c>
      <c r="I12" s="49">
        <v>279</v>
      </c>
      <c r="J12" s="49">
        <v>245</v>
      </c>
      <c r="K12" s="51">
        <v>524</v>
      </c>
      <c r="L12" s="49">
        <v>5147</v>
      </c>
      <c r="M12" s="49">
        <v>5358</v>
      </c>
      <c r="N12" s="51">
        <v>10505</v>
      </c>
      <c r="O12" s="49">
        <v>3423</v>
      </c>
      <c r="P12" s="49">
        <v>3392</v>
      </c>
      <c r="Q12" s="51">
        <v>6815</v>
      </c>
      <c r="S12" s="49">
        <v>1</v>
      </c>
      <c r="T12" s="49">
        <v>5</v>
      </c>
      <c r="U12" s="50">
        <v>6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1</v>
      </c>
      <c r="AC12" s="49">
        <v>4</v>
      </c>
      <c r="AD12" s="51">
        <v>5</v>
      </c>
      <c r="AE12" s="49">
        <v>0</v>
      </c>
      <c r="AF12" s="49">
        <v>1</v>
      </c>
      <c r="AG12" s="51">
        <v>1</v>
      </c>
      <c r="AI12" s="49">
        <v>43</v>
      </c>
      <c r="AJ12" s="49">
        <v>117</v>
      </c>
      <c r="AK12" s="51">
        <v>160</v>
      </c>
      <c r="AM12" s="49">
        <v>25</v>
      </c>
      <c r="AN12" s="49">
        <v>107</v>
      </c>
      <c r="AO12" s="51">
        <v>132</v>
      </c>
      <c r="AQ12" s="49">
        <v>45</v>
      </c>
      <c r="AR12" s="49">
        <v>127</v>
      </c>
      <c r="AS12" s="51">
        <v>172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800</v>
      </c>
      <c r="D13" s="49">
        <v>927</v>
      </c>
      <c r="E13" s="50">
        <v>1727</v>
      </c>
      <c r="F13" s="49">
        <v>7</v>
      </c>
      <c r="G13" s="49">
        <v>7</v>
      </c>
      <c r="H13" s="51">
        <v>14</v>
      </c>
      <c r="I13" s="49">
        <v>7</v>
      </c>
      <c r="J13" s="49">
        <v>6</v>
      </c>
      <c r="K13" s="51">
        <v>13</v>
      </c>
      <c r="L13" s="49">
        <v>500</v>
      </c>
      <c r="M13" s="49">
        <v>554</v>
      </c>
      <c r="N13" s="51">
        <v>1054</v>
      </c>
      <c r="O13" s="49">
        <v>286</v>
      </c>
      <c r="P13" s="49">
        <v>360</v>
      </c>
      <c r="Q13" s="51">
        <v>646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1</v>
      </c>
      <c r="AJ13" s="49">
        <v>2</v>
      </c>
      <c r="AK13" s="51">
        <v>3</v>
      </c>
      <c r="AM13" s="49">
        <v>0</v>
      </c>
      <c r="AN13" s="49">
        <v>4</v>
      </c>
      <c r="AO13" s="51">
        <v>4</v>
      </c>
      <c r="AQ13" s="49">
        <v>3</v>
      </c>
      <c r="AR13" s="49">
        <v>9</v>
      </c>
      <c r="AS13" s="51">
        <v>12</v>
      </c>
      <c r="AU13" s="52">
        <v>32</v>
      </c>
    </row>
    <row r="14" spans="1:47" ht="18" customHeight="1" x14ac:dyDescent="0.35">
      <c r="A14" s="56" t="s">
        <v>53</v>
      </c>
      <c r="B14" s="48"/>
      <c r="C14" s="49">
        <v>61</v>
      </c>
      <c r="D14" s="49">
        <v>65</v>
      </c>
      <c r="E14" s="50">
        <v>126</v>
      </c>
      <c r="F14" s="49">
        <v>5</v>
      </c>
      <c r="G14" s="49">
        <v>4</v>
      </c>
      <c r="H14" s="51">
        <v>9</v>
      </c>
      <c r="I14" s="49">
        <v>4</v>
      </c>
      <c r="J14" s="49">
        <v>2</v>
      </c>
      <c r="K14" s="51">
        <v>6</v>
      </c>
      <c r="L14" s="49">
        <v>25</v>
      </c>
      <c r="M14" s="49">
        <v>34</v>
      </c>
      <c r="N14" s="51">
        <v>59</v>
      </c>
      <c r="O14" s="49">
        <v>27</v>
      </c>
      <c r="P14" s="49">
        <v>25</v>
      </c>
      <c r="Q14" s="51">
        <v>52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2</v>
      </c>
      <c r="AS14" s="51">
        <v>2</v>
      </c>
      <c r="AU14" s="52">
        <v>8</v>
      </c>
    </row>
    <row r="15" spans="1:47" ht="18" customHeight="1" x14ac:dyDescent="0.35">
      <c r="A15" s="56" t="s">
        <v>54</v>
      </c>
      <c r="B15" s="48"/>
      <c r="C15" s="49">
        <v>169</v>
      </c>
      <c r="D15" s="49">
        <v>200</v>
      </c>
      <c r="E15" s="50">
        <v>369</v>
      </c>
      <c r="F15" s="49">
        <v>3</v>
      </c>
      <c r="G15" s="49">
        <v>3</v>
      </c>
      <c r="H15" s="51">
        <v>6</v>
      </c>
      <c r="I15" s="49">
        <v>1</v>
      </c>
      <c r="J15" s="49">
        <v>1</v>
      </c>
      <c r="K15" s="51">
        <v>2</v>
      </c>
      <c r="L15" s="49">
        <v>101</v>
      </c>
      <c r="M15" s="49">
        <v>145</v>
      </c>
      <c r="N15" s="51">
        <v>246</v>
      </c>
      <c r="O15" s="49">
        <v>64</v>
      </c>
      <c r="P15" s="49">
        <v>51</v>
      </c>
      <c r="Q15" s="51">
        <v>115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4</v>
      </c>
      <c r="AJ15" s="49">
        <v>7</v>
      </c>
      <c r="AK15" s="51">
        <v>11</v>
      </c>
      <c r="AM15" s="49">
        <v>0</v>
      </c>
      <c r="AN15" s="49">
        <v>6</v>
      </c>
      <c r="AO15" s="51">
        <v>6</v>
      </c>
      <c r="AQ15" s="49">
        <v>0</v>
      </c>
      <c r="AR15" s="49">
        <v>7</v>
      </c>
      <c r="AS15" s="51">
        <v>7</v>
      </c>
      <c r="AU15" s="52">
        <v>20</v>
      </c>
    </row>
    <row r="16" spans="1:47" ht="25" customHeight="1" x14ac:dyDescent="0.35">
      <c r="A16" s="56" t="s">
        <v>55</v>
      </c>
      <c r="B16" s="48"/>
      <c r="C16" s="49">
        <v>8</v>
      </c>
      <c r="D16" s="49">
        <v>7</v>
      </c>
      <c r="E16" s="50">
        <v>15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4</v>
      </c>
      <c r="M16" s="49">
        <v>4</v>
      </c>
      <c r="N16" s="51">
        <v>8</v>
      </c>
      <c r="O16" s="49">
        <v>4</v>
      </c>
      <c r="P16" s="49">
        <v>3</v>
      </c>
      <c r="Q16" s="51">
        <v>7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2</v>
      </c>
      <c r="AK16" s="51">
        <v>2</v>
      </c>
      <c r="AM16" s="49">
        <v>0</v>
      </c>
      <c r="AN16" s="49">
        <v>0</v>
      </c>
      <c r="AO16" s="51">
        <v>0</v>
      </c>
      <c r="AQ16" s="49">
        <v>0</v>
      </c>
      <c r="AR16" s="49">
        <v>2</v>
      </c>
      <c r="AS16" s="51">
        <v>2</v>
      </c>
      <c r="AU16" s="52">
        <v>4</v>
      </c>
    </row>
    <row r="17" spans="1:47" ht="18" customHeight="1" x14ac:dyDescent="0.35">
      <c r="A17" s="56" t="s">
        <v>56</v>
      </c>
      <c r="B17" s="48"/>
      <c r="C17" s="49">
        <v>39</v>
      </c>
      <c r="D17" s="49">
        <v>34</v>
      </c>
      <c r="E17" s="50">
        <v>73</v>
      </c>
      <c r="F17" s="49">
        <v>2</v>
      </c>
      <c r="G17" s="49">
        <v>3</v>
      </c>
      <c r="H17" s="51">
        <v>5</v>
      </c>
      <c r="I17" s="49">
        <v>2</v>
      </c>
      <c r="J17" s="49">
        <v>2</v>
      </c>
      <c r="K17" s="51">
        <v>4</v>
      </c>
      <c r="L17" s="49">
        <v>27</v>
      </c>
      <c r="M17" s="49">
        <v>21</v>
      </c>
      <c r="N17" s="51">
        <v>48</v>
      </c>
      <c r="O17" s="49">
        <v>8</v>
      </c>
      <c r="P17" s="49">
        <v>8</v>
      </c>
      <c r="Q17" s="51">
        <v>16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2</v>
      </c>
      <c r="AJ17" s="49">
        <v>3</v>
      </c>
      <c r="AK17" s="51">
        <v>5</v>
      </c>
      <c r="AM17" s="49">
        <v>0</v>
      </c>
      <c r="AN17" s="49">
        <v>2</v>
      </c>
      <c r="AO17" s="51">
        <v>2</v>
      </c>
      <c r="AQ17" s="49">
        <v>1</v>
      </c>
      <c r="AR17" s="49">
        <v>6</v>
      </c>
      <c r="AS17" s="51">
        <v>7</v>
      </c>
      <c r="AU17" s="52">
        <v>10</v>
      </c>
    </row>
    <row r="18" spans="1:47" ht="18" customHeight="1" x14ac:dyDescent="0.35">
      <c r="A18" s="56" t="s">
        <v>57</v>
      </c>
      <c r="B18" s="48"/>
      <c r="C18" s="49">
        <v>318</v>
      </c>
      <c r="D18" s="49">
        <v>310</v>
      </c>
      <c r="E18" s="50">
        <v>628</v>
      </c>
      <c r="F18" s="49">
        <v>16</v>
      </c>
      <c r="G18" s="49">
        <v>16</v>
      </c>
      <c r="H18" s="51">
        <v>32</v>
      </c>
      <c r="I18" s="49">
        <v>16</v>
      </c>
      <c r="J18" s="49">
        <v>16</v>
      </c>
      <c r="K18" s="51">
        <v>32</v>
      </c>
      <c r="L18" s="49">
        <v>177</v>
      </c>
      <c r="M18" s="49">
        <v>178</v>
      </c>
      <c r="N18" s="51">
        <v>355</v>
      </c>
      <c r="O18" s="49">
        <v>109</v>
      </c>
      <c r="P18" s="49">
        <v>100</v>
      </c>
      <c r="Q18" s="51">
        <v>209</v>
      </c>
      <c r="S18" s="49">
        <v>0</v>
      </c>
      <c r="T18" s="49">
        <v>2</v>
      </c>
      <c r="U18" s="50">
        <v>2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2</v>
      </c>
      <c r="AD18" s="51">
        <v>2</v>
      </c>
      <c r="AE18" s="49">
        <v>0</v>
      </c>
      <c r="AF18" s="49">
        <v>0</v>
      </c>
      <c r="AG18" s="51">
        <v>0</v>
      </c>
      <c r="AI18" s="49">
        <v>2</v>
      </c>
      <c r="AJ18" s="49">
        <v>6</v>
      </c>
      <c r="AK18" s="51">
        <v>8</v>
      </c>
      <c r="AM18" s="49">
        <v>0</v>
      </c>
      <c r="AN18" s="49">
        <v>8</v>
      </c>
      <c r="AO18" s="51">
        <v>8</v>
      </c>
      <c r="AQ18" s="49">
        <v>8</v>
      </c>
      <c r="AR18" s="49">
        <v>12</v>
      </c>
      <c r="AS18" s="51">
        <v>20</v>
      </c>
      <c r="AU18" s="52">
        <v>37</v>
      </c>
    </row>
    <row r="19" spans="1:47" ht="25" customHeight="1" x14ac:dyDescent="0.35">
      <c r="A19" s="56" t="s">
        <v>58</v>
      </c>
      <c r="B19" s="48"/>
      <c r="C19" s="49">
        <v>58</v>
      </c>
      <c r="D19" s="49">
        <v>50</v>
      </c>
      <c r="E19" s="50">
        <v>108</v>
      </c>
      <c r="F19" s="49">
        <v>3</v>
      </c>
      <c r="G19" s="49">
        <v>4</v>
      </c>
      <c r="H19" s="51">
        <v>7</v>
      </c>
      <c r="I19" s="49">
        <v>3</v>
      </c>
      <c r="J19" s="49">
        <v>4</v>
      </c>
      <c r="K19" s="51">
        <v>7</v>
      </c>
      <c r="L19" s="49">
        <v>36</v>
      </c>
      <c r="M19" s="49">
        <v>33</v>
      </c>
      <c r="N19" s="51">
        <v>69</v>
      </c>
      <c r="O19" s="49">
        <v>16</v>
      </c>
      <c r="P19" s="49">
        <v>9</v>
      </c>
      <c r="Q19" s="51">
        <v>25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1</v>
      </c>
      <c r="AO19" s="51">
        <v>1</v>
      </c>
      <c r="AQ19" s="49">
        <v>1</v>
      </c>
      <c r="AR19" s="49">
        <v>4</v>
      </c>
      <c r="AS19" s="51">
        <v>5</v>
      </c>
      <c r="AU19" s="52">
        <v>7</v>
      </c>
    </row>
    <row r="20" spans="1:47" ht="18" customHeight="1" x14ac:dyDescent="0.35">
      <c r="A20" s="56" t="s">
        <v>59</v>
      </c>
      <c r="B20" s="48"/>
      <c r="C20" s="49">
        <v>130</v>
      </c>
      <c r="D20" s="49">
        <v>117</v>
      </c>
      <c r="E20" s="50">
        <v>247</v>
      </c>
      <c r="F20" s="49">
        <v>7</v>
      </c>
      <c r="G20" s="49">
        <v>6</v>
      </c>
      <c r="H20" s="51">
        <v>13</v>
      </c>
      <c r="I20" s="49">
        <v>6</v>
      </c>
      <c r="J20" s="49">
        <v>3</v>
      </c>
      <c r="K20" s="51">
        <v>9</v>
      </c>
      <c r="L20" s="49">
        <v>54</v>
      </c>
      <c r="M20" s="49">
        <v>52</v>
      </c>
      <c r="N20" s="51">
        <v>106</v>
      </c>
      <c r="O20" s="49">
        <v>63</v>
      </c>
      <c r="P20" s="49">
        <v>56</v>
      </c>
      <c r="Q20" s="51">
        <v>119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</v>
      </c>
      <c r="AJ20" s="49">
        <v>3</v>
      </c>
      <c r="AK20" s="51">
        <v>5</v>
      </c>
      <c r="AM20" s="49">
        <v>0</v>
      </c>
      <c r="AN20" s="49">
        <v>3</v>
      </c>
      <c r="AO20" s="51">
        <v>3</v>
      </c>
      <c r="AQ20" s="49">
        <v>2</v>
      </c>
      <c r="AR20" s="49">
        <v>4</v>
      </c>
      <c r="AS20" s="51">
        <v>6</v>
      </c>
      <c r="AU20" s="52">
        <v>10</v>
      </c>
    </row>
    <row r="21" spans="1:47" ht="18" customHeight="1" x14ac:dyDescent="0.35">
      <c r="A21" s="56" t="s">
        <v>60</v>
      </c>
      <c r="B21" s="48"/>
      <c r="C21" s="49">
        <v>13</v>
      </c>
      <c r="D21" s="49">
        <v>10</v>
      </c>
      <c r="E21" s="50">
        <v>23</v>
      </c>
      <c r="F21" s="49">
        <v>1</v>
      </c>
      <c r="G21" s="49">
        <v>0</v>
      </c>
      <c r="H21" s="51">
        <v>1</v>
      </c>
      <c r="I21" s="49">
        <v>2</v>
      </c>
      <c r="J21" s="49">
        <v>1</v>
      </c>
      <c r="K21" s="51">
        <v>3</v>
      </c>
      <c r="L21" s="49">
        <v>7</v>
      </c>
      <c r="M21" s="49">
        <v>6</v>
      </c>
      <c r="N21" s="51">
        <v>13</v>
      </c>
      <c r="O21" s="49">
        <v>3</v>
      </c>
      <c r="P21" s="49">
        <v>3</v>
      </c>
      <c r="Q21" s="51">
        <v>6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2</v>
      </c>
      <c r="AK21" s="51">
        <v>2</v>
      </c>
      <c r="AM21" s="49">
        <v>0</v>
      </c>
      <c r="AN21" s="49">
        <v>1</v>
      </c>
      <c r="AO21" s="51">
        <v>1</v>
      </c>
      <c r="AQ21" s="49">
        <v>0</v>
      </c>
      <c r="AR21" s="49">
        <v>3</v>
      </c>
      <c r="AS21" s="51">
        <v>3</v>
      </c>
      <c r="AU21" s="52">
        <v>5</v>
      </c>
    </row>
    <row r="22" spans="1:47" ht="25" customHeight="1" x14ac:dyDescent="0.35">
      <c r="A22" s="56" t="s">
        <v>61</v>
      </c>
      <c r="B22" s="48"/>
      <c r="C22" s="49">
        <v>155</v>
      </c>
      <c r="D22" s="49">
        <v>153</v>
      </c>
      <c r="E22" s="50">
        <v>308</v>
      </c>
      <c r="F22" s="49">
        <v>3</v>
      </c>
      <c r="G22" s="49">
        <v>2</v>
      </c>
      <c r="H22" s="51">
        <v>5</v>
      </c>
      <c r="I22" s="49">
        <v>3</v>
      </c>
      <c r="J22" s="49">
        <v>5</v>
      </c>
      <c r="K22" s="51">
        <v>8</v>
      </c>
      <c r="L22" s="49">
        <v>104</v>
      </c>
      <c r="M22" s="49">
        <v>102</v>
      </c>
      <c r="N22" s="51">
        <v>206</v>
      </c>
      <c r="O22" s="49">
        <v>45</v>
      </c>
      <c r="P22" s="49">
        <v>44</v>
      </c>
      <c r="Q22" s="51">
        <v>89</v>
      </c>
      <c r="S22" s="49">
        <v>0</v>
      </c>
      <c r="T22" s="49">
        <v>1</v>
      </c>
      <c r="U22" s="50">
        <v>1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0</v>
      </c>
      <c r="AD22" s="51">
        <v>0</v>
      </c>
      <c r="AE22" s="49">
        <v>0</v>
      </c>
      <c r="AF22" s="49">
        <v>1</v>
      </c>
      <c r="AG22" s="51">
        <v>1</v>
      </c>
      <c r="AI22" s="49">
        <v>2</v>
      </c>
      <c r="AJ22" s="49">
        <v>7</v>
      </c>
      <c r="AK22" s="51">
        <v>9</v>
      </c>
      <c r="AM22" s="49">
        <v>0</v>
      </c>
      <c r="AN22" s="49">
        <v>6</v>
      </c>
      <c r="AO22" s="51">
        <v>6</v>
      </c>
      <c r="AQ22" s="49">
        <v>3</v>
      </c>
      <c r="AR22" s="49">
        <v>11</v>
      </c>
      <c r="AS22" s="51">
        <v>14</v>
      </c>
      <c r="AU22" s="52">
        <v>24</v>
      </c>
    </row>
    <row r="23" spans="1:47" ht="18" customHeight="1" x14ac:dyDescent="0.35">
      <c r="A23" s="56" t="s">
        <v>62</v>
      </c>
      <c r="B23" s="48"/>
      <c r="C23" s="49">
        <v>3662</v>
      </c>
      <c r="D23" s="49">
        <v>3752</v>
      </c>
      <c r="E23" s="50">
        <v>7414</v>
      </c>
      <c r="F23" s="49">
        <v>175</v>
      </c>
      <c r="G23" s="49">
        <v>145</v>
      </c>
      <c r="H23" s="51">
        <v>320</v>
      </c>
      <c r="I23" s="49">
        <v>103</v>
      </c>
      <c r="J23" s="49">
        <v>85</v>
      </c>
      <c r="K23" s="51">
        <v>188</v>
      </c>
      <c r="L23" s="49">
        <v>1979</v>
      </c>
      <c r="M23" s="49">
        <v>2117</v>
      </c>
      <c r="N23" s="51">
        <v>4096</v>
      </c>
      <c r="O23" s="49">
        <v>1405</v>
      </c>
      <c r="P23" s="49">
        <v>1405</v>
      </c>
      <c r="Q23" s="51">
        <v>2810</v>
      </c>
      <c r="S23" s="49">
        <v>1</v>
      </c>
      <c r="T23" s="49">
        <v>0</v>
      </c>
      <c r="U23" s="50">
        <v>1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1</v>
      </c>
      <c r="AC23" s="49">
        <v>0</v>
      </c>
      <c r="AD23" s="51">
        <v>1</v>
      </c>
      <c r="AE23" s="49">
        <v>0</v>
      </c>
      <c r="AF23" s="49">
        <v>0</v>
      </c>
      <c r="AG23" s="51">
        <v>0</v>
      </c>
      <c r="AI23" s="49">
        <v>11</v>
      </c>
      <c r="AJ23" s="49">
        <v>28</v>
      </c>
      <c r="AK23" s="51">
        <v>39</v>
      </c>
      <c r="AM23" s="49">
        <v>10</v>
      </c>
      <c r="AN23" s="49">
        <v>28</v>
      </c>
      <c r="AO23" s="51">
        <v>38</v>
      </c>
      <c r="AQ23" s="49">
        <v>9</v>
      </c>
      <c r="AR23" s="49">
        <v>21</v>
      </c>
      <c r="AS23" s="51">
        <v>30</v>
      </c>
      <c r="AU23" s="52">
        <v>162</v>
      </c>
    </row>
    <row r="24" spans="1:47" ht="18" customHeight="1" x14ac:dyDescent="0.35">
      <c r="A24" s="56" t="s">
        <v>63</v>
      </c>
      <c r="B24" s="48"/>
      <c r="C24" s="49">
        <v>9</v>
      </c>
      <c r="D24" s="49">
        <v>6</v>
      </c>
      <c r="E24" s="50">
        <v>15</v>
      </c>
      <c r="F24" s="49">
        <v>4</v>
      </c>
      <c r="G24" s="49">
        <v>0</v>
      </c>
      <c r="H24" s="51">
        <v>4</v>
      </c>
      <c r="I24" s="49">
        <v>0</v>
      </c>
      <c r="J24" s="49">
        <v>0</v>
      </c>
      <c r="K24" s="51">
        <v>0</v>
      </c>
      <c r="L24" s="49">
        <v>3</v>
      </c>
      <c r="M24" s="49">
        <v>4</v>
      </c>
      <c r="N24" s="51">
        <v>7</v>
      </c>
      <c r="O24" s="49">
        <v>2</v>
      </c>
      <c r="P24" s="49">
        <v>2</v>
      </c>
      <c r="Q24" s="51">
        <v>4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1</v>
      </c>
      <c r="AK24" s="51">
        <v>1</v>
      </c>
      <c r="AM24" s="49">
        <v>0</v>
      </c>
      <c r="AN24" s="49">
        <v>0</v>
      </c>
      <c r="AO24" s="51">
        <v>0</v>
      </c>
      <c r="AQ24" s="49">
        <v>0</v>
      </c>
      <c r="AR24" s="49">
        <v>2</v>
      </c>
      <c r="AS24" s="51">
        <v>2</v>
      </c>
      <c r="AU24" s="52">
        <v>4</v>
      </c>
    </row>
    <row r="25" spans="1:47" ht="25" customHeight="1" x14ac:dyDescent="0.35">
      <c r="A25" s="56" t="s">
        <v>64</v>
      </c>
      <c r="B25" s="48"/>
      <c r="C25" s="49">
        <v>604</v>
      </c>
      <c r="D25" s="49">
        <v>532</v>
      </c>
      <c r="E25" s="50">
        <v>1136</v>
      </c>
      <c r="F25" s="49">
        <v>4</v>
      </c>
      <c r="G25" s="49">
        <v>4</v>
      </c>
      <c r="H25" s="51">
        <v>8</v>
      </c>
      <c r="I25" s="49">
        <v>4</v>
      </c>
      <c r="J25" s="49">
        <v>4</v>
      </c>
      <c r="K25" s="51">
        <v>8</v>
      </c>
      <c r="L25" s="49">
        <v>326</v>
      </c>
      <c r="M25" s="49">
        <v>320</v>
      </c>
      <c r="N25" s="51">
        <v>646</v>
      </c>
      <c r="O25" s="49">
        <v>270</v>
      </c>
      <c r="P25" s="49">
        <v>204</v>
      </c>
      <c r="Q25" s="51">
        <v>474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8</v>
      </c>
      <c r="AJ25" s="49">
        <v>17</v>
      </c>
      <c r="AK25" s="51">
        <v>25</v>
      </c>
      <c r="AM25" s="49">
        <v>8</v>
      </c>
      <c r="AN25" s="49">
        <v>19</v>
      </c>
      <c r="AO25" s="51">
        <v>27</v>
      </c>
      <c r="AQ25" s="49">
        <v>5</v>
      </c>
      <c r="AR25" s="49">
        <v>10</v>
      </c>
      <c r="AS25" s="51">
        <v>15</v>
      </c>
      <c r="AU25" s="52">
        <v>44</v>
      </c>
    </row>
    <row r="26" spans="1:47" ht="18" customHeight="1" x14ac:dyDescent="0.35">
      <c r="A26" s="56" t="s">
        <v>65</v>
      </c>
      <c r="B26" s="48"/>
      <c r="C26" s="49">
        <v>451</v>
      </c>
      <c r="D26" s="49">
        <v>451</v>
      </c>
      <c r="E26" s="50">
        <v>902</v>
      </c>
      <c r="F26" s="49">
        <v>44</v>
      </c>
      <c r="G26" s="49">
        <v>42</v>
      </c>
      <c r="H26" s="51">
        <v>86</v>
      </c>
      <c r="I26" s="49">
        <v>30</v>
      </c>
      <c r="J26" s="49">
        <v>31</v>
      </c>
      <c r="K26" s="51">
        <v>61</v>
      </c>
      <c r="L26" s="49">
        <v>245</v>
      </c>
      <c r="M26" s="49">
        <v>253</v>
      </c>
      <c r="N26" s="51">
        <v>498</v>
      </c>
      <c r="O26" s="49">
        <v>132</v>
      </c>
      <c r="P26" s="49">
        <v>125</v>
      </c>
      <c r="Q26" s="51">
        <v>257</v>
      </c>
      <c r="S26" s="49">
        <v>0</v>
      </c>
      <c r="T26" s="49">
        <v>1</v>
      </c>
      <c r="U26" s="50">
        <v>1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1</v>
      </c>
      <c r="AD26" s="51">
        <v>1</v>
      </c>
      <c r="AE26" s="49">
        <v>0</v>
      </c>
      <c r="AF26" s="49">
        <v>0</v>
      </c>
      <c r="AG26" s="51">
        <v>0</v>
      </c>
      <c r="AI26" s="49">
        <v>3</v>
      </c>
      <c r="AJ26" s="49">
        <v>10</v>
      </c>
      <c r="AK26" s="51">
        <v>13</v>
      </c>
      <c r="AM26" s="49">
        <v>0</v>
      </c>
      <c r="AN26" s="49">
        <v>8</v>
      </c>
      <c r="AO26" s="51">
        <v>8</v>
      </c>
      <c r="AQ26" s="49">
        <v>4</v>
      </c>
      <c r="AR26" s="49">
        <v>7</v>
      </c>
      <c r="AS26" s="51">
        <v>11</v>
      </c>
      <c r="AU26" s="52">
        <v>47</v>
      </c>
    </row>
    <row r="27" spans="1:47" ht="18" customHeight="1" x14ac:dyDescent="0.35">
      <c r="A27" s="56" t="s">
        <v>155</v>
      </c>
      <c r="B27" s="48"/>
      <c r="C27" s="49">
        <v>2630</v>
      </c>
      <c r="D27" s="49">
        <v>2602</v>
      </c>
      <c r="E27" s="50">
        <v>5232</v>
      </c>
      <c r="F27" s="49">
        <v>23</v>
      </c>
      <c r="G27" s="49">
        <v>20</v>
      </c>
      <c r="H27" s="51">
        <v>43</v>
      </c>
      <c r="I27" s="49">
        <v>96</v>
      </c>
      <c r="J27" s="49">
        <v>82</v>
      </c>
      <c r="K27" s="51">
        <v>178</v>
      </c>
      <c r="L27" s="49">
        <v>1530</v>
      </c>
      <c r="M27" s="49">
        <v>1510</v>
      </c>
      <c r="N27" s="51">
        <v>3040</v>
      </c>
      <c r="O27" s="49">
        <v>981</v>
      </c>
      <c r="P27" s="49">
        <v>990</v>
      </c>
      <c r="Q27" s="51">
        <v>1971</v>
      </c>
      <c r="S27" s="49">
        <v>0</v>
      </c>
      <c r="T27" s="49">
        <v>1</v>
      </c>
      <c r="U27" s="50">
        <v>1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1</v>
      </c>
      <c r="AD27" s="51">
        <v>1</v>
      </c>
      <c r="AE27" s="49">
        <v>0</v>
      </c>
      <c r="AF27" s="49">
        <v>0</v>
      </c>
      <c r="AG27" s="51">
        <v>0</v>
      </c>
      <c r="AI27" s="49">
        <v>6</v>
      </c>
      <c r="AJ27" s="49">
        <v>9</v>
      </c>
      <c r="AK27" s="51">
        <v>15</v>
      </c>
      <c r="AM27" s="49">
        <v>6</v>
      </c>
      <c r="AN27" s="49">
        <v>10</v>
      </c>
      <c r="AO27" s="51">
        <v>16</v>
      </c>
      <c r="AQ27" s="49">
        <v>4</v>
      </c>
      <c r="AR27" s="49">
        <v>10</v>
      </c>
      <c r="AS27" s="51">
        <v>14</v>
      </c>
      <c r="AU27" s="52">
        <v>36</v>
      </c>
    </row>
    <row r="28" spans="1:47" ht="25" customHeight="1" x14ac:dyDescent="0.35">
      <c r="A28" s="56" t="s">
        <v>156</v>
      </c>
      <c r="B28" s="48"/>
      <c r="C28" s="49">
        <v>7</v>
      </c>
      <c r="D28" s="49">
        <v>5</v>
      </c>
      <c r="E28" s="50">
        <v>12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7</v>
      </c>
      <c r="M28" s="49">
        <v>5</v>
      </c>
      <c r="N28" s="51">
        <v>12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</v>
      </c>
      <c r="AJ28" s="49">
        <v>6</v>
      </c>
      <c r="AK28" s="51">
        <v>7</v>
      </c>
      <c r="AM28" s="49">
        <v>0</v>
      </c>
      <c r="AN28" s="49">
        <v>3</v>
      </c>
      <c r="AO28" s="51">
        <v>3</v>
      </c>
      <c r="AQ28" s="49">
        <v>2</v>
      </c>
      <c r="AR28" s="49">
        <v>6</v>
      </c>
      <c r="AS28" s="51">
        <v>8</v>
      </c>
      <c r="AU28" s="52">
        <v>10</v>
      </c>
    </row>
    <row r="29" spans="1:47" ht="18" customHeight="1" x14ac:dyDescent="0.35">
      <c r="A29" s="56" t="s">
        <v>66</v>
      </c>
      <c r="B29" s="48"/>
      <c r="C29" s="49">
        <v>8</v>
      </c>
      <c r="D29" s="49">
        <v>8</v>
      </c>
      <c r="E29" s="50">
        <v>16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5</v>
      </c>
      <c r="M29" s="49">
        <v>5</v>
      </c>
      <c r="N29" s="51">
        <v>10</v>
      </c>
      <c r="O29" s="49">
        <v>3</v>
      </c>
      <c r="P29" s="49">
        <v>3</v>
      </c>
      <c r="Q29" s="51">
        <v>6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1</v>
      </c>
      <c r="AJ29" s="49">
        <v>7</v>
      </c>
      <c r="AK29" s="51">
        <v>8</v>
      </c>
      <c r="AM29" s="49">
        <v>1</v>
      </c>
      <c r="AN29" s="49">
        <v>5</v>
      </c>
      <c r="AO29" s="51">
        <v>6</v>
      </c>
      <c r="AQ29" s="49">
        <v>2</v>
      </c>
      <c r="AR29" s="49">
        <v>6</v>
      </c>
      <c r="AS29" s="51">
        <v>8</v>
      </c>
      <c r="AU29" s="52">
        <v>8</v>
      </c>
    </row>
    <row r="30" spans="1:47" ht="18" customHeight="1" x14ac:dyDescent="0.35">
      <c r="A30" s="56" t="s">
        <v>67</v>
      </c>
      <c r="B30" s="48"/>
      <c r="C30" s="49">
        <v>25</v>
      </c>
      <c r="D30" s="49">
        <v>23</v>
      </c>
      <c r="E30" s="50">
        <v>48</v>
      </c>
      <c r="F30" s="49">
        <v>1</v>
      </c>
      <c r="G30" s="49">
        <v>1</v>
      </c>
      <c r="H30" s="51">
        <v>2</v>
      </c>
      <c r="I30" s="49">
        <v>2</v>
      </c>
      <c r="J30" s="49">
        <v>3</v>
      </c>
      <c r="K30" s="51">
        <v>5</v>
      </c>
      <c r="L30" s="49">
        <v>17</v>
      </c>
      <c r="M30" s="49">
        <v>15</v>
      </c>
      <c r="N30" s="51">
        <v>32</v>
      </c>
      <c r="O30" s="49">
        <v>5</v>
      </c>
      <c r="P30" s="49">
        <v>4</v>
      </c>
      <c r="Q30" s="51">
        <v>9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6</v>
      </c>
      <c r="AK30" s="51">
        <v>6</v>
      </c>
      <c r="AM30" s="49">
        <v>0</v>
      </c>
      <c r="AN30" s="49">
        <v>3</v>
      </c>
      <c r="AO30" s="51">
        <v>3</v>
      </c>
      <c r="AQ30" s="49">
        <v>1</v>
      </c>
      <c r="AR30" s="49">
        <v>5</v>
      </c>
      <c r="AS30" s="51">
        <v>6</v>
      </c>
      <c r="AU30" s="52">
        <v>11</v>
      </c>
    </row>
    <row r="31" spans="1:47" ht="32.4" customHeight="1" x14ac:dyDescent="0.35">
      <c r="A31" s="54" t="s">
        <v>157</v>
      </c>
      <c r="B31" s="48"/>
      <c r="C31" s="49">
        <v>26</v>
      </c>
      <c r="D31" s="49">
        <v>27</v>
      </c>
      <c r="E31" s="50">
        <v>53</v>
      </c>
      <c r="F31" s="49">
        <v>0</v>
      </c>
      <c r="G31" s="49">
        <v>0</v>
      </c>
      <c r="H31" s="51">
        <v>0</v>
      </c>
      <c r="I31" s="49">
        <v>3</v>
      </c>
      <c r="J31" s="49">
        <v>4</v>
      </c>
      <c r="K31" s="51">
        <v>7</v>
      </c>
      <c r="L31" s="49">
        <v>16</v>
      </c>
      <c r="M31" s="49">
        <v>16</v>
      </c>
      <c r="N31" s="51">
        <v>32</v>
      </c>
      <c r="O31" s="49">
        <v>7</v>
      </c>
      <c r="P31" s="49">
        <v>7</v>
      </c>
      <c r="Q31" s="51">
        <v>14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1</v>
      </c>
      <c r="AJ31" s="49">
        <v>3</v>
      </c>
      <c r="AK31" s="51">
        <v>4</v>
      </c>
      <c r="AM31" s="49">
        <v>0</v>
      </c>
      <c r="AN31" s="49">
        <v>1</v>
      </c>
      <c r="AO31" s="51">
        <v>1</v>
      </c>
      <c r="AQ31" s="49">
        <v>0</v>
      </c>
      <c r="AR31" s="49">
        <v>6</v>
      </c>
      <c r="AS31" s="51">
        <v>6</v>
      </c>
      <c r="AU31" s="52">
        <v>7</v>
      </c>
    </row>
    <row r="32" spans="1:47" ht="18" customHeight="1" x14ac:dyDescent="0.35">
      <c r="A32" s="54" t="s">
        <v>158</v>
      </c>
      <c r="B32" s="48"/>
      <c r="C32" s="49">
        <v>161</v>
      </c>
      <c r="D32" s="49">
        <v>178</v>
      </c>
      <c r="E32" s="50">
        <v>339</v>
      </c>
      <c r="F32" s="49">
        <v>3</v>
      </c>
      <c r="G32" s="49">
        <v>2</v>
      </c>
      <c r="H32" s="51">
        <v>5</v>
      </c>
      <c r="I32" s="49">
        <v>3</v>
      </c>
      <c r="J32" s="49">
        <v>9</v>
      </c>
      <c r="K32" s="51">
        <v>12</v>
      </c>
      <c r="L32" s="49">
        <v>145</v>
      </c>
      <c r="M32" s="49">
        <v>156</v>
      </c>
      <c r="N32" s="51">
        <v>301</v>
      </c>
      <c r="O32" s="49">
        <v>10</v>
      </c>
      <c r="P32" s="49">
        <v>11</v>
      </c>
      <c r="Q32" s="51">
        <v>21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2</v>
      </c>
      <c r="AJ32" s="49">
        <v>8</v>
      </c>
      <c r="AK32" s="51">
        <v>10</v>
      </c>
      <c r="AM32" s="49">
        <v>0</v>
      </c>
      <c r="AN32" s="49">
        <v>14</v>
      </c>
      <c r="AO32" s="51">
        <v>14</v>
      </c>
      <c r="AQ32" s="49">
        <v>2</v>
      </c>
      <c r="AR32" s="49">
        <v>13</v>
      </c>
      <c r="AS32" s="51">
        <v>15</v>
      </c>
      <c r="AU32" s="52">
        <v>29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4024CD4C-19EE-41D8-A36C-D50CC1C1D74E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48EBEEF-758C-4726-A964-278654CA5118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1014</v>
      </c>
      <c r="D10" s="41">
        <v>2546</v>
      </c>
      <c r="E10" s="42">
        <v>3560</v>
      </c>
      <c r="F10" s="41">
        <v>498</v>
      </c>
      <c r="G10" s="41">
        <v>1100</v>
      </c>
      <c r="H10" s="43">
        <v>1598</v>
      </c>
      <c r="I10" s="41">
        <v>83</v>
      </c>
      <c r="J10" s="41">
        <v>216</v>
      </c>
      <c r="K10" s="43">
        <v>299</v>
      </c>
      <c r="L10" s="41">
        <v>252</v>
      </c>
      <c r="M10" s="41">
        <v>640</v>
      </c>
      <c r="N10" s="43">
        <v>892</v>
      </c>
      <c r="O10" s="41">
        <v>181</v>
      </c>
      <c r="P10" s="41">
        <v>590</v>
      </c>
      <c r="Q10" s="43">
        <v>771</v>
      </c>
      <c r="R10" s="44"/>
      <c r="S10" s="41">
        <v>1</v>
      </c>
      <c r="T10" s="41">
        <v>20</v>
      </c>
      <c r="U10" s="42">
        <v>21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1</v>
      </c>
      <c r="AC10" s="41">
        <v>20</v>
      </c>
      <c r="AD10" s="43">
        <v>21</v>
      </c>
      <c r="AE10" s="41">
        <v>0</v>
      </c>
      <c r="AF10" s="41">
        <v>0</v>
      </c>
      <c r="AG10" s="43">
        <v>0</v>
      </c>
      <c r="AH10" s="44"/>
      <c r="AI10" s="41">
        <v>28</v>
      </c>
      <c r="AJ10" s="41">
        <v>143</v>
      </c>
      <c r="AK10" s="43">
        <v>171</v>
      </c>
      <c r="AL10" s="44"/>
      <c r="AM10" s="41">
        <v>57</v>
      </c>
      <c r="AN10" s="41">
        <v>50</v>
      </c>
      <c r="AO10" s="43">
        <v>107</v>
      </c>
      <c r="AP10" s="44"/>
      <c r="AQ10" s="41">
        <v>64</v>
      </c>
      <c r="AR10" s="41">
        <v>309</v>
      </c>
      <c r="AS10" s="43">
        <v>373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1014</v>
      </c>
      <c r="D11" s="49">
        <v>2546</v>
      </c>
      <c r="E11" s="50">
        <v>3560</v>
      </c>
      <c r="F11" s="49">
        <v>498</v>
      </c>
      <c r="G11" s="49">
        <v>1100</v>
      </c>
      <c r="H11" s="51">
        <v>1598</v>
      </c>
      <c r="I11" s="49">
        <v>83</v>
      </c>
      <c r="J11" s="49">
        <v>216</v>
      </c>
      <c r="K11" s="51">
        <v>299</v>
      </c>
      <c r="L11" s="49">
        <v>252</v>
      </c>
      <c r="M11" s="49">
        <v>640</v>
      </c>
      <c r="N11" s="51">
        <v>892</v>
      </c>
      <c r="O11" s="49">
        <v>181</v>
      </c>
      <c r="P11" s="49">
        <v>590</v>
      </c>
      <c r="Q11" s="51">
        <v>771</v>
      </c>
      <c r="S11" s="49">
        <v>1</v>
      </c>
      <c r="T11" s="49">
        <v>20</v>
      </c>
      <c r="U11" s="50">
        <v>21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1</v>
      </c>
      <c r="AC11" s="49">
        <v>20</v>
      </c>
      <c r="AD11" s="51">
        <v>21</v>
      </c>
      <c r="AE11" s="49">
        <v>0</v>
      </c>
      <c r="AF11" s="49">
        <v>0</v>
      </c>
      <c r="AG11" s="51">
        <v>0</v>
      </c>
      <c r="AI11" s="49">
        <v>28</v>
      </c>
      <c r="AJ11" s="49">
        <v>143</v>
      </c>
      <c r="AK11" s="51">
        <v>171</v>
      </c>
      <c r="AM11" s="49">
        <v>57</v>
      </c>
      <c r="AN11" s="49">
        <v>50</v>
      </c>
      <c r="AO11" s="51">
        <v>107</v>
      </c>
      <c r="AQ11" s="49">
        <v>64</v>
      </c>
      <c r="AR11" s="49">
        <v>309</v>
      </c>
      <c r="AS11" s="51">
        <v>373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908</v>
      </c>
      <c r="D12" s="49">
        <v>2193</v>
      </c>
      <c r="E12" s="50">
        <v>3101</v>
      </c>
      <c r="F12" s="49">
        <v>464</v>
      </c>
      <c r="G12" s="49">
        <v>965</v>
      </c>
      <c r="H12" s="51">
        <v>1429</v>
      </c>
      <c r="I12" s="49">
        <v>65</v>
      </c>
      <c r="J12" s="49">
        <v>187</v>
      </c>
      <c r="K12" s="51">
        <v>252</v>
      </c>
      <c r="L12" s="49">
        <v>224</v>
      </c>
      <c r="M12" s="49">
        <v>549</v>
      </c>
      <c r="N12" s="51">
        <v>773</v>
      </c>
      <c r="O12" s="49">
        <v>155</v>
      </c>
      <c r="P12" s="49">
        <v>492</v>
      </c>
      <c r="Q12" s="51">
        <v>647</v>
      </c>
      <c r="S12" s="49">
        <v>1</v>
      </c>
      <c r="T12" s="49">
        <v>18</v>
      </c>
      <c r="U12" s="50">
        <v>19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1</v>
      </c>
      <c r="AC12" s="49">
        <v>18</v>
      </c>
      <c r="AD12" s="51">
        <v>19</v>
      </c>
      <c r="AE12" s="49">
        <v>0</v>
      </c>
      <c r="AF12" s="49">
        <v>0</v>
      </c>
      <c r="AG12" s="51">
        <v>0</v>
      </c>
      <c r="AI12" s="49">
        <v>26</v>
      </c>
      <c r="AJ12" s="49">
        <v>124</v>
      </c>
      <c r="AK12" s="51">
        <v>150</v>
      </c>
      <c r="AM12" s="49">
        <v>39</v>
      </c>
      <c r="AN12" s="49">
        <v>29</v>
      </c>
      <c r="AO12" s="51">
        <v>68</v>
      </c>
      <c r="AQ12" s="49">
        <v>61</v>
      </c>
      <c r="AR12" s="49">
        <v>251</v>
      </c>
      <c r="AS12" s="51">
        <v>312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110</v>
      </c>
      <c r="D13" s="49">
        <v>201</v>
      </c>
      <c r="E13" s="50">
        <v>311</v>
      </c>
      <c r="F13" s="49">
        <v>55</v>
      </c>
      <c r="G13" s="49">
        <v>90</v>
      </c>
      <c r="H13" s="51">
        <v>145</v>
      </c>
      <c r="I13" s="49">
        <v>14</v>
      </c>
      <c r="J13" s="49">
        <v>14</v>
      </c>
      <c r="K13" s="51">
        <v>28</v>
      </c>
      <c r="L13" s="49">
        <v>24</v>
      </c>
      <c r="M13" s="49">
        <v>54</v>
      </c>
      <c r="N13" s="51">
        <v>78</v>
      </c>
      <c r="O13" s="49">
        <v>17</v>
      </c>
      <c r="P13" s="49">
        <v>43</v>
      </c>
      <c r="Q13" s="51">
        <v>60</v>
      </c>
      <c r="S13" s="49">
        <v>0</v>
      </c>
      <c r="T13" s="49">
        <v>5</v>
      </c>
      <c r="U13" s="50">
        <v>5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5</v>
      </c>
      <c r="AD13" s="51">
        <v>5</v>
      </c>
      <c r="AE13" s="49">
        <v>0</v>
      </c>
      <c r="AF13" s="49">
        <v>0</v>
      </c>
      <c r="AG13" s="51">
        <v>0</v>
      </c>
      <c r="AI13" s="49">
        <v>5</v>
      </c>
      <c r="AJ13" s="49">
        <v>13</v>
      </c>
      <c r="AK13" s="51">
        <v>18</v>
      </c>
      <c r="AM13" s="49">
        <v>3</v>
      </c>
      <c r="AN13" s="49">
        <v>4</v>
      </c>
      <c r="AO13" s="51">
        <v>7</v>
      </c>
      <c r="AQ13" s="49">
        <v>1</v>
      </c>
      <c r="AR13" s="49">
        <v>27</v>
      </c>
      <c r="AS13" s="51">
        <v>28</v>
      </c>
      <c r="AU13" s="52">
        <v>8</v>
      </c>
    </row>
    <row r="14" spans="1:47" ht="18" customHeight="1" x14ac:dyDescent="0.35">
      <c r="A14" s="56" t="s">
        <v>53</v>
      </c>
      <c r="B14" s="48"/>
      <c r="C14" s="49">
        <v>29</v>
      </c>
      <c r="D14" s="49">
        <v>79</v>
      </c>
      <c r="E14" s="50">
        <v>108</v>
      </c>
      <c r="F14" s="49">
        <v>12</v>
      </c>
      <c r="G14" s="49">
        <v>29</v>
      </c>
      <c r="H14" s="51">
        <v>41</v>
      </c>
      <c r="I14" s="49">
        <v>1</v>
      </c>
      <c r="J14" s="49">
        <v>3</v>
      </c>
      <c r="K14" s="51">
        <v>4</v>
      </c>
      <c r="L14" s="49">
        <v>11</v>
      </c>
      <c r="M14" s="49">
        <v>30</v>
      </c>
      <c r="N14" s="51">
        <v>41</v>
      </c>
      <c r="O14" s="49">
        <v>5</v>
      </c>
      <c r="P14" s="49">
        <v>17</v>
      </c>
      <c r="Q14" s="51">
        <v>22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8</v>
      </c>
      <c r="AK14" s="51">
        <v>8</v>
      </c>
      <c r="AM14" s="49">
        <v>0</v>
      </c>
      <c r="AN14" s="49">
        <v>0</v>
      </c>
      <c r="AO14" s="51">
        <v>0</v>
      </c>
      <c r="AQ14" s="49">
        <v>6</v>
      </c>
      <c r="AR14" s="49">
        <v>16</v>
      </c>
      <c r="AS14" s="51">
        <v>22</v>
      </c>
      <c r="AU14" s="52">
        <v>4</v>
      </c>
    </row>
    <row r="15" spans="1:47" ht="18" customHeight="1" x14ac:dyDescent="0.35">
      <c r="A15" s="56" t="s">
        <v>54</v>
      </c>
      <c r="B15" s="48"/>
      <c r="C15" s="49">
        <v>202</v>
      </c>
      <c r="D15" s="49">
        <v>390</v>
      </c>
      <c r="E15" s="50">
        <v>592</v>
      </c>
      <c r="F15" s="49">
        <v>136</v>
      </c>
      <c r="G15" s="49">
        <v>248</v>
      </c>
      <c r="H15" s="51">
        <v>384</v>
      </c>
      <c r="I15" s="49">
        <v>11</v>
      </c>
      <c r="J15" s="49">
        <v>38</v>
      </c>
      <c r="K15" s="51">
        <v>49</v>
      </c>
      <c r="L15" s="49">
        <v>35</v>
      </c>
      <c r="M15" s="49">
        <v>70</v>
      </c>
      <c r="N15" s="51">
        <v>105</v>
      </c>
      <c r="O15" s="49">
        <v>20</v>
      </c>
      <c r="P15" s="49">
        <v>34</v>
      </c>
      <c r="Q15" s="51">
        <v>54</v>
      </c>
      <c r="S15" s="49">
        <v>0</v>
      </c>
      <c r="T15" s="49">
        <v>2</v>
      </c>
      <c r="U15" s="50">
        <v>2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2</v>
      </c>
      <c r="AD15" s="51">
        <v>2</v>
      </c>
      <c r="AE15" s="49">
        <v>0</v>
      </c>
      <c r="AF15" s="49">
        <v>0</v>
      </c>
      <c r="AG15" s="51">
        <v>0</v>
      </c>
      <c r="AI15" s="49">
        <v>2</v>
      </c>
      <c r="AJ15" s="49">
        <v>16</v>
      </c>
      <c r="AK15" s="51">
        <v>18</v>
      </c>
      <c r="AM15" s="49">
        <v>9</v>
      </c>
      <c r="AN15" s="49">
        <v>2</v>
      </c>
      <c r="AO15" s="51">
        <v>11</v>
      </c>
      <c r="AQ15" s="49">
        <v>0</v>
      </c>
      <c r="AR15" s="49">
        <v>30</v>
      </c>
      <c r="AS15" s="51">
        <v>30</v>
      </c>
      <c r="AU15" s="52">
        <v>7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1</v>
      </c>
      <c r="E16" s="50">
        <v>1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1</v>
      </c>
      <c r="Q16" s="51">
        <v>1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3</v>
      </c>
      <c r="AR16" s="49">
        <v>0</v>
      </c>
      <c r="AS16" s="51">
        <v>3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4</v>
      </c>
      <c r="D17" s="49">
        <v>12</v>
      </c>
      <c r="E17" s="50">
        <v>16</v>
      </c>
      <c r="F17" s="49">
        <v>4</v>
      </c>
      <c r="G17" s="49">
        <v>9</v>
      </c>
      <c r="H17" s="51">
        <v>13</v>
      </c>
      <c r="I17" s="49">
        <v>0</v>
      </c>
      <c r="J17" s="49">
        <v>0</v>
      </c>
      <c r="K17" s="51">
        <v>0</v>
      </c>
      <c r="L17" s="49">
        <v>0</v>
      </c>
      <c r="M17" s="49">
        <v>1</v>
      </c>
      <c r="N17" s="51">
        <v>1</v>
      </c>
      <c r="O17" s="49">
        <v>0</v>
      </c>
      <c r="P17" s="49">
        <v>2</v>
      </c>
      <c r="Q17" s="51">
        <v>2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1</v>
      </c>
      <c r="AK17" s="51">
        <v>1</v>
      </c>
      <c r="AM17" s="49">
        <v>0</v>
      </c>
      <c r="AN17" s="49">
        <v>2</v>
      </c>
      <c r="AO17" s="51">
        <v>2</v>
      </c>
      <c r="AQ17" s="49">
        <v>3</v>
      </c>
      <c r="AR17" s="49">
        <v>1</v>
      </c>
      <c r="AS17" s="51">
        <v>4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42</v>
      </c>
      <c r="D18" s="49">
        <v>151</v>
      </c>
      <c r="E18" s="50">
        <v>193</v>
      </c>
      <c r="F18" s="49">
        <v>13</v>
      </c>
      <c r="G18" s="49">
        <v>59</v>
      </c>
      <c r="H18" s="51">
        <v>72</v>
      </c>
      <c r="I18" s="49">
        <v>2</v>
      </c>
      <c r="J18" s="49">
        <v>13</v>
      </c>
      <c r="K18" s="51">
        <v>15</v>
      </c>
      <c r="L18" s="49">
        <v>19</v>
      </c>
      <c r="M18" s="49">
        <v>54</v>
      </c>
      <c r="N18" s="51">
        <v>73</v>
      </c>
      <c r="O18" s="49">
        <v>8</v>
      </c>
      <c r="P18" s="49">
        <v>25</v>
      </c>
      <c r="Q18" s="51">
        <v>33</v>
      </c>
      <c r="S18" s="49">
        <v>0</v>
      </c>
      <c r="T18" s="49">
        <v>1</v>
      </c>
      <c r="U18" s="50">
        <v>1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1</v>
      </c>
      <c r="AD18" s="51">
        <v>1</v>
      </c>
      <c r="AE18" s="49">
        <v>0</v>
      </c>
      <c r="AF18" s="49">
        <v>0</v>
      </c>
      <c r="AG18" s="51">
        <v>0</v>
      </c>
      <c r="AI18" s="49">
        <v>3</v>
      </c>
      <c r="AJ18" s="49">
        <v>9</v>
      </c>
      <c r="AK18" s="51">
        <v>12</v>
      </c>
      <c r="AM18" s="49">
        <v>0</v>
      </c>
      <c r="AN18" s="49">
        <v>2</v>
      </c>
      <c r="AO18" s="51">
        <v>2</v>
      </c>
      <c r="AQ18" s="49">
        <v>0</v>
      </c>
      <c r="AR18" s="49">
        <v>10</v>
      </c>
      <c r="AS18" s="51">
        <v>10</v>
      </c>
      <c r="AU18" s="52">
        <v>5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1</v>
      </c>
      <c r="E19" s="50">
        <v>1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1</v>
      </c>
      <c r="N19" s="51">
        <v>1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6</v>
      </c>
      <c r="AR19" s="49">
        <v>0</v>
      </c>
      <c r="AS19" s="51">
        <v>6</v>
      </c>
      <c r="AU19" s="52">
        <v>0</v>
      </c>
    </row>
    <row r="20" spans="1:47" ht="18" customHeight="1" x14ac:dyDescent="0.35">
      <c r="A20" s="56" t="s">
        <v>59</v>
      </c>
      <c r="B20" s="48"/>
      <c r="C20" s="49">
        <v>62</v>
      </c>
      <c r="D20" s="49">
        <v>146</v>
      </c>
      <c r="E20" s="50">
        <v>208</v>
      </c>
      <c r="F20" s="49">
        <v>25</v>
      </c>
      <c r="G20" s="49">
        <v>50</v>
      </c>
      <c r="H20" s="51">
        <v>75</v>
      </c>
      <c r="I20" s="49">
        <v>8</v>
      </c>
      <c r="J20" s="49">
        <v>15</v>
      </c>
      <c r="K20" s="51">
        <v>23</v>
      </c>
      <c r="L20" s="49">
        <v>10</v>
      </c>
      <c r="M20" s="49">
        <v>31</v>
      </c>
      <c r="N20" s="51">
        <v>41</v>
      </c>
      <c r="O20" s="49">
        <v>19</v>
      </c>
      <c r="P20" s="49">
        <v>50</v>
      </c>
      <c r="Q20" s="51">
        <v>69</v>
      </c>
      <c r="S20" s="49">
        <v>0</v>
      </c>
      <c r="T20" s="49">
        <v>1</v>
      </c>
      <c r="U20" s="50">
        <v>1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1</v>
      </c>
      <c r="AD20" s="51">
        <v>1</v>
      </c>
      <c r="AE20" s="49">
        <v>0</v>
      </c>
      <c r="AF20" s="49">
        <v>0</v>
      </c>
      <c r="AG20" s="51">
        <v>0</v>
      </c>
      <c r="AI20" s="49">
        <v>1</v>
      </c>
      <c r="AJ20" s="49">
        <v>14</v>
      </c>
      <c r="AK20" s="51">
        <v>15</v>
      </c>
      <c r="AM20" s="49">
        <v>2</v>
      </c>
      <c r="AN20" s="49">
        <v>4</v>
      </c>
      <c r="AO20" s="51">
        <v>6</v>
      </c>
      <c r="AQ20" s="49">
        <v>0</v>
      </c>
      <c r="AR20" s="49">
        <v>21</v>
      </c>
      <c r="AS20" s="51">
        <v>21</v>
      </c>
      <c r="AU20" s="52">
        <v>8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2</v>
      </c>
      <c r="D22" s="49">
        <v>12</v>
      </c>
      <c r="E22" s="50">
        <v>14</v>
      </c>
      <c r="F22" s="49">
        <v>0</v>
      </c>
      <c r="G22" s="49">
        <v>4</v>
      </c>
      <c r="H22" s="51">
        <v>4</v>
      </c>
      <c r="I22" s="49">
        <v>0</v>
      </c>
      <c r="J22" s="49">
        <v>2</v>
      </c>
      <c r="K22" s="51">
        <v>2</v>
      </c>
      <c r="L22" s="49">
        <v>0</v>
      </c>
      <c r="M22" s="49">
        <v>3</v>
      </c>
      <c r="N22" s="51">
        <v>3</v>
      </c>
      <c r="O22" s="49">
        <v>2</v>
      </c>
      <c r="P22" s="49">
        <v>3</v>
      </c>
      <c r="Q22" s="51">
        <v>5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1</v>
      </c>
      <c r="AK22" s="51">
        <v>1</v>
      </c>
      <c r="AM22" s="49">
        <v>0</v>
      </c>
      <c r="AN22" s="49">
        <v>0</v>
      </c>
      <c r="AO22" s="51">
        <v>0</v>
      </c>
      <c r="AQ22" s="49">
        <v>2</v>
      </c>
      <c r="AR22" s="49">
        <v>1</v>
      </c>
      <c r="AS22" s="51">
        <v>3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44</v>
      </c>
      <c r="D23" s="49">
        <v>166</v>
      </c>
      <c r="E23" s="50">
        <v>210</v>
      </c>
      <c r="F23" s="49">
        <v>6</v>
      </c>
      <c r="G23" s="49">
        <v>31</v>
      </c>
      <c r="H23" s="51">
        <v>37</v>
      </c>
      <c r="I23" s="49">
        <v>2</v>
      </c>
      <c r="J23" s="49">
        <v>18</v>
      </c>
      <c r="K23" s="51">
        <v>20</v>
      </c>
      <c r="L23" s="49">
        <v>17</v>
      </c>
      <c r="M23" s="49">
        <v>49</v>
      </c>
      <c r="N23" s="51">
        <v>66</v>
      </c>
      <c r="O23" s="49">
        <v>19</v>
      </c>
      <c r="P23" s="49">
        <v>68</v>
      </c>
      <c r="Q23" s="51">
        <v>87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</v>
      </c>
      <c r="AJ23" s="49">
        <v>7</v>
      </c>
      <c r="AK23" s="51">
        <v>8</v>
      </c>
      <c r="AM23" s="49">
        <v>2</v>
      </c>
      <c r="AN23" s="49">
        <v>1</v>
      </c>
      <c r="AO23" s="51">
        <v>3</v>
      </c>
      <c r="AQ23" s="49">
        <v>2</v>
      </c>
      <c r="AR23" s="49">
        <v>14</v>
      </c>
      <c r="AS23" s="51">
        <v>16</v>
      </c>
      <c r="AU23" s="52">
        <v>7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3</v>
      </c>
      <c r="E24" s="50">
        <v>3</v>
      </c>
      <c r="F24" s="49">
        <v>0</v>
      </c>
      <c r="G24" s="49">
        <v>3</v>
      </c>
      <c r="H24" s="51">
        <v>3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21</v>
      </c>
      <c r="AR24" s="49">
        <v>0</v>
      </c>
      <c r="AS24" s="51">
        <v>21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183</v>
      </c>
      <c r="D25" s="49">
        <v>481</v>
      </c>
      <c r="E25" s="50">
        <v>664</v>
      </c>
      <c r="F25" s="49">
        <v>102</v>
      </c>
      <c r="G25" s="49">
        <v>185</v>
      </c>
      <c r="H25" s="51">
        <v>287</v>
      </c>
      <c r="I25" s="49">
        <v>8</v>
      </c>
      <c r="J25" s="49">
        <v>37</v>
      </c>
      <c r="K25" s="51">
        <v>45</v>
      </c>
      <c r="L25" s="49">
        <v>38</v>
      </c>
      <c r="M25" s="49">
        <v>132</v>
      </c>
      <c r="N25" s="51">
        <v>170</v>
      </c>
      <c r="O25" s="49">
        <v>35</v>
      </c>
      <c r="P25" s="49">
        <v>127</v>
      </c>
      <c r="Q25" s="51">
        <v>162</v>
      </c>
      <c r="S25" s="49">
        <v>0</v>
      </c>
      <c r="T25" s="49">
        <v>2</v>
      </c>
      <c r="U25" s="50">
        <v>2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2</v>
      </c>
      <c r="AD25" s="51">
        <v>2</v>
      </c>
      <c r="AE25" s="49">
        <v>0</v>
      </c>
      <c r="AF25" s="49">
        <v>0</v>
      </c>
      <c r="AG25" s="51">
        <v>0</v>
      </c>
      <c r="AI25" s="49">
        <v>5</v>
      </c>
      <c r="AJ25" s="49">
        <v>20</v>
      </c>
      <c r="AK25" s="51">
        <v>25</v>
      </c>
      <c r="AM25" s="49">
        <v>13</v>
      </c>
      <c r="AN25" s="49">
        <v>8</v>
      </c>
      <c r="AO25" s="51">
        <v>21</v>
      </c>
      <c r="AQ25" s="49">
        <v>7</v>
      </c>
      <c r="AR25" s="49">
        <v>62</v>
      </c>
      <c r="AS25" s="51">
        <v>69</v>
      </c>
      <c r="AU25" s="52">
        <v>15</v>
      </c>
    </row>
    <row r="26" spans="1:47" ht="18" customHeight="1" x14ac:dyDescent="0.35">
      <c r="A26" s="56" t="s">
        <v>65</v>
      </c>
      <c r="B26" s="48"/>
      <c r="C26" s="49">
        <v>51</v>
      </c>
      <c r="D26" s="49">
        <v>94</v>
      </c>
      <c r="E26" s="50">
        <v>145</v>
      </c>
      <c r="F26" s="49">
        <v>23</v>
      </c>
      <c r="G26" s="49">
        <v>36</v>
      </c>
      <c r="H26" s="51">
        <v>59</v>
      </c>
      <c r="I26" s="49">
        <v>2</v>
      </c>
      <c r="J26" s="49">
        <v>9</v>
      </c>
      <c r="K26" s="51">
        <v>11</v>
      </c>
      <c r="L26" s="49">
        <v>16</v>
      </c>
      <c r="M26" s="49">
        <v>17</v>
      </c>
      <c r="N26" s="51">
        <v>33</v>
      </c>
      <c r="O26" s="49">
        <v>10</v>
      </c>
      <c r="P26" s="49">
        <v>32</v>
      </c>
      <c r="Q26" s="51">
        <v>42</v>
      </c>
      <c r="S26" s="49">
        <v>0</v>
      </c>
      <c r="T26" s="49">
        <v>2</v>
      </c>
      <c r="U26" s="50">
        <v>2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2</v>
      </c>
      <c r="AD26" s="51">
        <v>2</v>
      </c>
      <c r="AE26" s="49">
        <v>0</v>
      </c>
      <c r="AF26" s="49">
        <v>0</v>
      </c>
      <c r="AG26" s="51">
        <v>0</v>
      </c>
      <c r="AI26" s="49">
        <v>4</v>
      </c>
      <c r="AJ26" s="49">
        <v>8</v>
      </c>
      <c r="AK26" s="51">
        <v>12</v>
      </c>
      <c r="AM26" s="49">
        <v>1</v>
      </c>
      <c r="AN26" s="49">
        <v>3</v>
      </c>
      <c r="AO26" s="51">
        <v>4</v>
      </c>
      <c r="AQ26" s="49">
        <v>7</v>
      </c>
      <c r="AR26" s="49">
        <v>20</v>
      </c>
      <c r="AS26" s="51">
        <v>27</v>
      </c>
      <c r="AU26" s="52">
        <v>6</v>
      </c>
    </row>
    <row r="27" spans="1:47" ht="18" customHeight="1" x14ac:dyDescent="0.35">
      <c r="A27" s="56" t="s">
        <v>155</v>
      </c>
      <c r="B27" s="48"/>
      <c r="C27" s="49">
        <v>73</v>
      </c>
      <c r="D27" s="49">
        <v>189</v>
      </c>
      <c r="E27" s="50">
        <v>262</v>
      </c>
      <c r="F27" s="49">
        <v>16</v>
      </c>
      <c r="G27" s="49">
        <v>48</v>
      </c>
      <c r="H27" s="51">
        <v>64</v>
      </c>
      <c r="I27" s="49">
        <v>12</v>
      </c>
      <c r="J27" s="49">
        <v>21</v>
      </c>
      <c r="K27" s="51">
        <v>33</v>
      </c>
      <c r="L27" s="49">
        <v>30</v>
      </c>
      <c r="M27" s="49">
        <v>67</v>
      </c>
      <c r="N27" s="51">
        <v>97</v>
      </c>
      <c r="O27" s="49">
        <v>15</v>
      </c>
      <c r="P27" s="49">
        <v>53</v>
      </c>
      <c r="Q27" s="51">
        <v>68</v>
      </c>
      <c r="S27" s="49">
        <v>1</v>
      </c>
      <c r="T27" s="49">
        <v>2</v>
      </c>
      <c r="U27" s="50">
        <v>3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1</v>
      </c>
      <c r="AC27" s="49">
        <v>2</v>
      </c>
      <c r="AD27" s="51">
        <v>3</v>
      </c>
      <c r="AE27" s="49">
        <v>0</v>
      </c>
      <c r="AF27" s="49">
        <v>0</v>
      </c>
      <c r="AG27" s="51">
        <v>0</v>
      </c>
      <c r="AI27" s="49">
        <v>4</v>
      </c>
      <c r="AJ27" s="49">
        <v>11</v>
      </c>
      <c r="AK27" s="51">
        <v>15</v>
      </c>
      <c r="AM27" s="49">
        <v>8</v>
      </c>
      <c r="AN27" s="49">
        <v>2</v>
      </c>
      <c r="AO27" s="51">
        <v>10</v>
      </c>
      <c r="AQ27" s="49">
        <v>3</v>
      </c>
      <c r="AR27" s="49">
        <v>19</v>
      </c>
      <c r="AS27" s="51">
        <v>22</v>
      </c>
      <c r="AU27" s="52">
        <v>6</v>
      </c>
    </row>
    <row r="28" spans="1:47" ht="25" customHeight="1" x14ac:dyDescent="0.35">
      <c r="A28" s="56" t="s">
        <v>156</v>
      </c>
      <c r="B28" s="48"/>
      <c r="C28" s="49">
        <v>103</v>
      </c>
      <c r="D28" s="49">
        <v>256</v>
      </c>
      <c r="E28" s="50">
        <v>359</v>
      </c>
      <c r="F28" s="49">
        <v>69</v>
      </c>
      <c r="G28" s="49">
        <v>165</v>
      </c>
      <c r="H28" s="51">
        <v>234</v>
      </c>
      <c r="I28" s="49">
        <v>5</v>
      </c>
      <c r="J28" s="49">
        <v>17</v>
      </c>
      <c r="K28" s="51">
        <v>22</v>
      </c>
      <c r="L28" s="49">
        <v>24</v>
      </c>
      <c r="M28" s="49">
        <v>38</v>
      </c>
      <c r="N28" s="51">
        <v>62</v>
      </c>
      <c r="O28" s="49">
        <v>5</v>
      </c>
      <c r="P28" s="49">
        <v>36</v>
      </c>
      <c r="Q28" s="51">
        <v>41</v>
      </c>
      <c r="S28" s="49">
        <v>0</v>
      </c>
      <c r="T28" s="49">
        <v>3</v>
      </c>
      <c r="U28" s="50">
        <v>3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0</v>
      </c>
      <c r="AC28" s="49">
        <v>3</v>
      </c>
      <c r="AD28" s="51">
        <v>3</v>
      </c>
      <c r="AE28" s="49">
        <v>0</v>
      </c>
      <c r="AF28" s="49">
        <v>0</v>
      </c>
      <c r="AG28" s="51">
        <v>0</v>
      </c>
      <c r="AI28" s="49">
        <v>1</v>
      </c>
      <c r="AJ28" s="49">
        <v>13</v>
      </c>
      <c r="AK28" s="51">
        <v>14</v>
      </c>
      <c r="AM28" s="49">
        <v>1</v>
      </c>
      <c r="AN28" s="49">
        <v>1</v>
      </c>
      <c r="AO28" s="51">
        <v>2</v>
      </c>
      <c r="AQ28" s="49">
        <v>0</v>
      </c>
      <c r="AR28" s="49">
        <v>26</v>
      </c>
      <c r="AS28" s="51">
        <v>26</v>
      </c>
      <c r="AU28" s="52">
        <v>4</v>
      </c>
    </row>
    <row r="29" spans="1:47" ht="18" customHeight="1" x14ac:dyDescent="0.35">
      <c r="A29" s="56" t="s">
        <v>66</v>
      </c>
      <c r="B29" s="48"/>
      <c r="C29" s="49">
        <v>1</v>
      </c>
      <c r="D29" s="49">
        <v>4</v>
      </c>
      <c r="E29" s="50">
        <v>5</v>
      </c>
      <c r="F29" s="49">
        <v>1</v>
      </c>
      <c r="G29" s="49">
        <v>1</v>
      </c>
      <c r="H29" s="51">
        <v>2</v>
      </c>
      <c r="I29" s="49">
        <v>0</v>
      </c>
      <c r="J29" s="49">
        <v>0</v>
      </c>
      <c r="K29" s="51">
        <v>0</v>
      </c>
      <c r="L29" s="49">
        <v>0</v>
      </c>
      <c r="M29" s="49">
        <v>2</v>
      </c>
      <c r="N29" s="51">
        <v>2</v>
      </c>
      <c r="O29" s="49">
        <v>0</v>
      </c>
      <c r="P29" s="49">
        <v>1</v>
      </c>
      <c r="Q29" s="51">
        <v>1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2</v>
      </c>
      <c r="D30" s="49">
        <v>7</v>
      </c>
      <c r="E30" s="50">
        <v>9</v>
      </c>
      <c r="F30" s="49">
        <v>2</v>
      </c>
      <c r="G30" s="49">
        <v>7</v>
      </c>
      <c r="H30" s="51">
        <v>9</v>
      </c>
      <c r="I30" s="49">
        <v>0</v>
      </c>
      <c r="J30" s="49">
        <v>0</v>
      </c>
      <c r="K30" s="51">
        <v>0</v>
      </c>
      <c r="L30" s="49">
        <v>0</v>
      </c>
      <c r="M30" s="49">
        <v>0</v>
      </c>
      <c r="N30" s="51">
        <v>0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3</v>
      </c>
      <c r="AK30" s="51">
        <v>3</v>
      </c>
      <c r="AM30" s="49">
        <v>0</v>
      </c>
      <c r="AN30" s="49">
        <v>0</v>
      </c>
      <c r="AO30" s="51">
        <v>0</v>
      </c>
      <c r="AQ30" s="49">
        <v>0</v>
      </c>
      <c r="AR30" s="49">
        <v>4</v>
      </c>
      <c r="AS30" s="51">
        <v>4</v>
      </c>
      <c r="AU30" s="52">
        <v>2</v>
      </c>
    </row>
    <row r="31" spans="1:47" ht="32.4" customHeight="1" x14ac:dyDescent="0.35">
      <c r="A31" s="54" t="s">
        <v>157</v>
      </c>
      <c r="B31" s="48"/>
      <c r="C31" s="49">
        <v>54</v>
      </c>
      <c r="D31" s="49">
        <v>147</v>
      </c>
      <c r="E31" s="50">
        <v>201</v>
      </c>
      <c r="F31" s="49">
        <v>16</v>
      </c>
      <c r="G31" s="49">
        <v>45</v>
      </c>
      <c r="H31" s="51">
        <v>61</v>
      </c>
      <c r="I31" s="49">
        <v>9</v>
      </c>
      <c r="J31" s="49">
        <v>11</v>
      </c>
      <c r="K31" s="51">
        <v>20</v>
      </c>
      <c r="L31" s="49">
        <v>20</v>
      </c>
      <c r="M31" s="49">
        <v>45</v>
      </c>
      <c r="N31" s="51">
        <v>65</v>
      </c>
      <c r="O31" s="49">
        <v>9</v>
      </c>
      <c r="P31" s="49">
        <v>46</v>
      </c>
      <c r="Q31" s="51">
        <v>55</v>
      </c>
      <c r="S31" s="49">
        <v>0</v>
      </c>
      <c r="T31" s="49">
        <v>1</v>
      </c>
      <c r="U31" s="50">
        <v>1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1</v>
      </c>
      <c r="AD31" s="51">
        <v>1</v>
      </c>
      <c r="AE31" s="49">
        <v>0</v>
      </c>
      <c r="AF31" s="49">
        <v>0</v>
      </c>
      <c r="AG31" s="51">
        <v>0</v>
      </c>
      <c r="AI31" s="49">
        <v>2</v>
      </c>
      <c r="AJ31" s="49">
        <v>8</v>
      </c>
      <c r="AK31" s="51">
        <v>10</v>
      </c>
      <c r="AM31" s="49">
        <v>12</v>
      </c>
      <c r="AN31" s="49">
        <v>15</v>
      </c>
      <c r="AO31" s="51">
        <v>27</v>
      </c>
      <c r="AQ31" s="49">
        <v>3</v>
      </c>
      <c r="AR31" s="49">
        <v>18</v>
      </c>
      <c r="AS31" s="51">
        <v>21</v>
      </c>
      <c r="AU31" s="52">
        <v>9</v>
      </c>
    </row>
    <row r="32" spans="1:47" ht="18" customHeight="1" x14ac:dyDescent="0.35">
      <c r="A32" s="54" t="s">
        <v>158</v>
      </c>
      <c r="B32" s="48"/>
      <c r="C32" s="49">
        <v>52</v>
      </c>
      <c r="D32" s="49">
        <v>206</v>
      </c>
      <c r="E32" s="50">
        <v>258</v>
      </c>
      <c r="F32" s="49">
        <v>18</v>
      </c>
      <c r="G32" s="49">
        <v>90</v>
      </c>
      <c r="H32" s="51">
        <v>108</v>
      </c>
      <c r="I32" s="49">
        <v>9</v>
      </c>
      <c r="J32" s="49">
        <v>18</v>
      </c>
      <c r="K32" s="51">
        <v>27</v>
      </c>
      <c r="L32" s="49">
        <v>8</v>
      </c>
      <c r="M32" s="49">
        <v>46</v>
      </c>
      <c r="N32" s="51">
        <v>54</v>
      </c>
      <c r="O32" s="49">
        <v>17</v>
      </c>
      <c r="P32" s="49">
        <v>52</v>
      </c>
      <c r="Q32" s="51">
        <v>69</v>
      </c>
      <c r="S32" s="49">
        <v>0</v>
      </c>
      <c r="T32" s="49">
        <v>1</v>
      </c>
      <c r="U32" s="50">
        <v>1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1</v>
      </c>
      <c r="AD32" s="51">
        <v>1</v>
      </c>
      <c r="AE32" s="49">
        <v>0</v>
      </c>
      <c r="AF32" s="49">
        <v>0</v>
      </c>
      <c r="AG32" s="51">
        <v>0</v>
      </c>
      <c r="AI32" s="49">
        <v>0</v>
      </c>
      <c r="AJ32" s="49">
        <v>11</v>
      </c>
      <c r="AK32" s="51">
        <v>11</v>
      </c>
      <c r="AM32" s="49">
        <v>6</v>
      </c>
      <c r="AN32" s="49">
        <v>6</v>
      </c>
      <c r="AO32" s="51">
        <v>12</v>
      </c>
      <c r="AQ32" s="49">
        <v>0</v>
      </c>
      <c r="AR32" s="49">
        <v>40</v>
      </c>
      <c r="AS32" s="51">
        <v>40</v>
      </c>
      <c r="AU32" s="52">
        <v>6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1CE0076A-168B-4134-8105-7AC3A537910E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433C5B7-A261-403A-B63E-7A7DA1AF63C6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1491</v>
      </c>
      <c r="D10" s="41">
        <v>17496</v>
      </c>
      <c r="E10" s="42">
        <v>18987</v>
      </c>
      <c r="F10" s="41">
        <v>459</v>
      </c>
      <c r="G10" s="41">
        <v>1775</v>
      </c>
      <c r="H10" s="43">
        <v>2234</v>
      </c>
      <c r="I10" s="41">
        <v>55</v>
      </c>
      <c r="J10" s="41">
        <v>390</v>
      </c>
      <c r="K10" s="43">
        <v>445</v>
      </c>
      <c r="L10" s="41">
        <v>121</v>
      </c>
      <c r="M10" s="41">
        <v>1146</v>
      </c>
      <c r="N10" s="43">
        <v>1267</v>
      </c>
      <c r="O10" s="41">
        <v>856</v>
      </c>
      <c r="P10" s="41">
        <v>14185</v>
      </c>
      <c r="Q10" s="43">
        <v>15041</v>
      </c>
      <c r="R10" s="44"/>
      <c r="S10" s="41">
        <v>3</v>
      </c>
      <c r="T10" s="41">
        <v>52</v>
      </c>
      <c r="U10" s="42">
        <v>55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1</v>
      </c>
      <c r="AC10" s="41">
        <v>8</v>
      </c>
      <c r="AD10" s="43">
        <v>9</v>
      </c>
      <c r="AE10" s="41">
        <v>2</v>
      </c>
      <c r="AF10" s="41">
        <v>44</v>
      </c>
      <c r="AG10" s="43">
        <v>46</v>
      </c>
      <c r="AH10" s="44"/>
      <c r="AI10" s="41">
        <v>53</v>
      </c>
      <c r="AJ10" s="41">
        <v>366</v>
      </c>
      <c r="AK10" s="43">
        <v>419</v>
      </c>
      <c r="AL10" s="44"/>
      <c r="AM10" s="41">
        <v>54</v>
      </c>
      <c r="AN10" s="41">
        <v>117</v>
      </c>
      <c r="AO10" s="43">
        <v>171</v>
      </c>
      <c r="AP10" s="44"/>
      <c r="AQ10" s="41">
        <v>175</v>
      </c>
      <c r="AR10" s="41">
        <v>1213</v>
      </c>
      <c r="AS10" s="43">
        <v>1388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1491</v>
      </c>
      <c r="D11" s="49">
        <v>17496</v>
      </c>
      <c r="E11" s="50">
        <v>18987</v>
      </c>
      <c r="F11" s="49">
        <v>459</v>
      </c>
      <c r="G11" s="49">
        <v>1775</v>
      </c>
      <c r="H11" s="51">
        <v>2234</v>
      </c>
      <c r="I11" s="49">
        <v>55</v>
      </c>
      <c r="J11" s="49">
        <v>390</v>
      </c>
      <c r="K11" s="51">
        <v>445</v>
      </c>
      <c r="L11" s="49">
        <v>121</v>
      </c>
      <c r="M11" s="49">
        <v>1146</v>
      </c>
      <c r="N11" s="51">
        <v>1267</v>
      </c>
      <c r="O11" s="49">
        <v>856</v>
      </c>
      <c r="P11" s="49">
        <v>14185</v>
      </c>
      <c r="Q11" s="51">
        <v>15041</v>
      </c>
      <c r="S11" s="49">
        <v>3</v>
      </c>
      <c r="T11" s="49">
        <v>52</v>
      </c>
      <c r="U11" s="50">
        <v>55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1</v>
      </c>
      <c r="AC11" s="49">
        <v>8</v>
      </c>
      <c r="AD11" s="51">
        <v>9</v>
      </c>
      <c r="AE11" s="49">
        <v>2</v>
      </c>
      <c r="AF11" s="49">
        <v>44</v>
      </c>
      <c r="AG11" s="51">
        <v>46</v>
      </c>
      <c r="AI11" s="49">
        <v>53</v>
      </c>
      <c r="AJ11" s="49">
        <v>366</v>
      </c>
      <c r="AK11" s="51">
        <v>419</v>
      </c>
      <c r="AM11" s="49">
        <v>54</v>
      </c>
      <c r="AN11" s="49">
        <v>117</v>
      </c>
      <c r="AO11" s="51">
        <v>171</v>
      </c>
      <c r="AQ11" s="49">
        <v>175</v>
      </c>
      <c r="AR11" s="49">
        <v>1213</v>
      </c>
      <c r="AS11" s="51">
        <v>1388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1369</v>
      </c>
      <c r="D12" s="49">
        <v>16582</v>
      </c>
      <c r="E12" s="50">
        <v>17951</v>
      </c>
      <c r="F12" s="49">
        <v>391</v>
      </c>
      <c r="G12" s="49">
        <v>1547</v>
      </c>
      <c r="H12" s="51">
        <v>1938</v>
      </c>
      <c r="I12" s="49">
        <v>47</v>
      </c>
      <c r="J12" s="49">
        <v>345</v>
      </c>
      <c r="K12" s="51">
        <v>392</v>
      </c>
      <c r="L12" s="49">
        <v>116</v>
      </c>
      <c r="M12" s="49">
        <v>1056</v>
      </c>
      <c r="N12" s="51">
        <v>1172</v>
      </c>
      <c r="O12" s="49">
        <v>815</v>
      </c>
      <c r="P12" s="49">
        <v>13634</v>
      </c>
      <c r="Q12" s="51">
        <v>14449</v>
      </c>
      <c r="S12" s="49">
        <v>3</v>
      </c>
      <c r="T12" s="49">
        <v>50</v>
      </c>
      <c r="U12" s="50">
        <v>53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1</v>
      </c>
      <c r="AC12" s="49">
        <v>8</v>
      </c>
      <c r="AD12" s="51">
        <v>9</v>
      </c>
      <c r="AE12" s="49">
        <v>2</v>
      </c>
      <c r="AF12" s="49">
        <v>42</v>
      </c>
      <c r="AG12" s="51">
        <v>44</v>
      </c>
      <c r="AI12" s="49">
        <v>50</v>
      </c>
      <c r="AJ12" s="49">
        <v>334</v>
      </c>
      <c r="AK12" s="51">
        <v>384</v>
      </c>
      <c r="AM12" s="49">
        <v>41</v>
      </c>
      <c r="AN12" s="49">
        <v>97</v>
      </c>
      <c r="AO12" s="51">
        <v>138</v>
      </c>
      <c r="AQ12" s="49">
        <v>164</v>
      </c>
      <c r="AR12" s="49">
        <v>1120</v>
      </c>
      <c r="AS12" s="51">
        <v>1284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109</v>
      </c>
      <c r="D13" s="49">
        <v>1608</v>
      </c>
      <c r="E13" s="50">
        <v>1717</v>
      </c>
      <c r="F13" s="49">
        <v>26</v>
      </c>
      <c r="G13" s="49">
        <v>134</v>
      </c>
      <c r="H13" s="51">
        <v>160</v>
      </c>
      <c r="I13" s="49">
        <v>3</v>
      </c>
      <c r="J13" s="49">
        <v>40</v>
      </c>
      <c r="K13" s="51">
        <v>43</v>
      </c>
      <c r="L13" s="49">
        <v>14</v>
      </c>
      <c r="M13" s="49">
        <v>114</v>
      </c>
      <c r="N13" s="51">
        <v>128</v>
      </c>
      <c r="O13" s="49">
        <v>66</v>
      </c>
      <c r="P13" s="49">
        <v>1320</v>
      </c>
      <c r="Q13" s="51">
        <v>1386</v>
      </c>
      <c r="S13" s="49">
        <v>0</v>
      </c>
      <c r="T13" s="49">
        <v>1</v>
      </c>
      <c r="U13" s="50">
        <v>1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0</v>
      </c>
      <c r="AD13" s="51">
        <v>0</v>
      </c>
      <c r="AE13" s="49">
        <v>0</v>
      </c>
      <c r="AF13" s="49">
        <v>1</v>
      </c>
      <c r="AG13" s="51">
        <v>1</v>
      </c>
      <c r="AI13" s="49">
        <v>5</v>
      </c>
      <c r="AJ13" s="49">
        <v>26</v>
      </c>
      <c r="AK13" s="51">
        <v>31</v>
      </c>
      <c r="AM13" s="49">
        <v>2</v>
      </c>
      <c r="AN13" s="49">
        <v>7</v>
      </c>
      <c r="AO13" s="51">
        <v>9</v>
      </c>
      <c r="AQ13" s="49">
        <v>16</v>
      </c>
      <c r="AR13" s="49">
        <v>170</v>
      </c>
      <c r="AS13" s="51">
        <v>186</v>
      </c>
      <c r="AU13" s="52">
        <v>60</v>
      </c>
    </row>
    <row r="14" spans="1:47" ht="18" customHeight="1" x14ac:dyDescent="0.35">
      <c r="A14" s="56" t="s">
        <v>53</v>
      </c>
      <c r="B14" s="48"/>
      <c r="C14" s="49">
        <v>4</v>
      </c>
      <c r="D14" s="49">
        <v>193</v>
      </c>
      <c r="E14" s="50">
        <v>197</v>
      </c>
      <c r="F14" s="49">
        <v>2</v>
      </c>
      <c r="G14" s="49">
        <v>14</v>
      </c>
      <c r="H14" s="51">
        <v>16</v>
      </c>
      <c r="I14" s="49">
        <v>0</v>
      </c>
      <c r="J14" s="49">
        <v>3</v>
      </c>
      <c r="K14" s="51">
        <v>3</v>
      </c>
      <c r="L14" s="49">
        <v>0</v>
      </c>
      <c r="M14" s="49">
        <v>19</v>
      </c>
      <c r="N14" s="51">
        <v>19</v>
      </c>
      <c r="O14" s="49">
        <v>2</v>
      </c>
      <c r="P14" s="49">
        <v>157</v>
      </c>
      <c r="Q14" s="51">
        <v>159</v>
      </c>
      <c r="S14" s="49">
        <v>0</v>
      </c>
      <c r="T14" s="49">
        <v>0</v>
      </c>
      <c r="U14" s="50">
        <v>0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0</v>
      </c>
      <c r="AC14" s="49">
        <v>0</v>
      </c>
      <c r="AD14" s="51">
        <v>0</v>
      </c>
      <c r="AE14" s="49">
        <v>0</v>
      </c>
      <c r="AF14" s="49">
        <v>0</v>
      </c>
      <c r="AG14" s="51">
        <v>0</v>
      </c>
      <c r="AI14" s="49">
        <v>0</v>
      </c>
      <c r="AJ14" s="49">
        <v>4</v>
      </c>
      <c r="AK14" s="51">
        <v>4</v>
      </c>
      <c r="AM14" s="49">
        <v>0</v>
      </c>
      <c r="AN14" s="49">
        <v>0</v>
      </c>
      <c r="AO14" s="51">
        <v>0</v>
      </c>
      <c r="AQ14" s="49">
        <v>1</v>
      </c>
      <c r="AR14" s="49">
        <v>15</v>
      </c>
      <c r="AS14" s="51">
        <v>16</v>
      </c>
      <c r="AU14" s="52">
        <v>10</v>
      </c>
    </row>
    <row r="15" spans="1:47" ht="18" customHeight="1" x14ac:dyDescent="0.35">
      <c r="A15" s="56" t="s">
        <v>54</v>
      </c>
      <c r="B15" s="48"/>
      <c r="C15" s="49">
        <v>127</v>
      </c>
      <c r="D15" s="49">
        <v>1845</v>
      </c>
      <c r="E15" s="50">
        <v>1972</v>
      </c>
      <c r="F15" s="49">
        <v>17</v>
      </c>
      <c r="G15" s="49">
        <v>97</v>
      </c>
      <c r="H15" s="51">
        <v>114</v>
      </c>
      <c r="I15" s="49">
        <v>2</v>
      </c>
      <c r="J15" s="49">
        <v>35</v>
      </c>
      <c r="K15" s="51">
        <v>37</v>
      </c>
      <c r="L15" s="49">
        <v>17</v>
      </c>
      <c r="M15" s="49">
        <v>129</v>
      </c>
      <c r="N15" s="51">
        <v>146</v>
      </c>
      <c r="O15" s="49">
        <v>91</v>
      </c>
      <c r="P15" s="49">
        <v>1584</v>
      </c>
      <c r="Q15" s="51">
        <v>1675</v>
      </c>
      <c r="S15" s="49">
        <v>0</v>
      </c>
      <c r="T15" s="49">
        <v>1</v>
      </c>
      <c r="U15" s="50">
        <v>1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0</v>
      </c>
      <c r="AD15" s="51">
        <v>0</v>
      </c>
      <c r="AE15" s="49">
        <v>0</v>
      </c>
      <c r="AF15" s="49">
        <v>1</v>
      </c>
      <c r="AG15" s="51">
        <v>1</v>
      </c>
      <c r="AI15" s="49">
        <v>2</v>
      </c>
      <c r="AJ15" s="49">
        <v>18</v>
      </c>
      <c r="AK15" s="51">
        <v>20</v>
      </c>
      <c r="AM15" s="49">
        <v>5</v>
      </c>
      <c r="AN15" s="49">
        <v>9</v>
      </c>
      <c r="AO15" s="51">
        <v>14</v>
      </c>
      <c r="AQ15" s="49">
        <v>16</v>
      </c>
      <c r="AR15" s="49">
        <v>99</v>
      </c>
      <c r="AS15" s="51">
        <v>115</v>
      </c>
      <c r="AU15" s="52">
        <v>73</v>
      </c>
    </row>
    <row r="16" spans="1:47" ht="25" customHeight="1" x14ac:dyDescent="0.35">
      <c r="A16" s="56" t="s">
        <v>55</v>
      </c>
      <c r="B16" s="48"/>
      <c r="C16" s="49">
        <v>8</v>
      </c>
      <c r="D16" s="49">
        <v>294</v>
      </c>
      <c r="E16" s="50">
        <v>302</v>
      </c>
      <c r="F16" s="49">
        <v>0</v>
      </c>
      <c r="G16" s="49">
        <v>11</v>
      </c>
      <c r="H16" s="51">
        <v>11</v>
      </c>
      <c r="I16" s="49">
        <v>0</v>
      </c>
      <c r="J16" s="49">
        <v>8</v>
      </c>
      <c r="K16" s="51">
        <v>8</v>
      </c>
      <c r="L16" s="49">
        <v>0</v>
      </c>
      <c r="M16" s="49">
        <v>17</v>
      </c>
      <c r="N16" s="51">
        <v>17</v>
      </c>
      <c r="O16" s="49">
        <v>8</v>
      </c>
      <c r="P16" s="49">
        <v>258</v>
      </c>
      <c r="Q16" s="51">
        <v>266</v>
      </c>
      <c r="S16" s="49">
        <v>0</v>
      </c>
      <c r="T16" s="49">
        <v>0</v>
      </c>
      <c r="U16" s="50">
        <v>0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0</v>
      </c>
      <c r="AC16" s="49">
        <v>0</v>
      </c>
      <c r="AD16" s="51">
        <v>0</v>
      </c>
      <c r="AE16" s="49">
        <v>0</v>
      </c>
      <c r="AF16" s="49">
        <v>0</v>
      </c>
      <c r="AG16" s="51">
        <v>0</v>
      </c>
      <c r="AI16" s="49">
        <v>1</v>
      </c>
      <c r="AJ16" s="49">
        <v>1</v>
      </c>
      <c r="AK16" s="51">
        <v>2</v>
      </c>
      <c r="AM16" s="49">
        <v>0</v>
      </c>
      <c r="AN16" s="49">
        <v>2</v>
      </c>
      <c r="AO16" s="51">
        <v>2</v>
      </c>
      <c r="AQ16" s="49">
        <v>0</v>
      </c>
      <c r="AR16" s="49">
        <v>14</v>
      </c>
      <c r="AS16" s="51">
        <v>14</v>
      </c>
      <c r="AU16" s="52">
        <v>13</v>
      </c>
    </row>
    <row r="17" spans="1:47" ht="18" customHeight="1" x14ac:dyDescent="0.35">
      <c r="A17" s="56" t="s">
        <v>56</v>
      </c>
      <c r="B17" s="48"/>
      <c r="C17" s="49">
        <v>24</v>
      </c>
      <c r="D17" s="49">
        <v>270</v>
      </c>
      <c r="E17" s="50">
        <v>294</v>
      </c>
      <c r="F17" s="49">
        <v>12</v>
      </c>
      <c r="G17" s="49">
        <v>27</v>
      </c>
      <c r="H17" s="51">
        <v>39</v>
      </c>
      <c r="I17" s="49">
        <v>1</v>
      </c>
      <c r="J17" s="49">
        <v>6</v>
      </c>
      <c r="K17" s="51">
        <v>7</v>
      </c>
      <c r="L17" s="49">
        <v>0</v>
      </c>
      <c r="M17" s="49">
        <v>17</v>
      </c>
      <c r="N17" s="51">
        <v>17</v>
      </c>
      <c r="O17" s="49">
        <v>11</v>
      </c>
      <c r="P17" s="49">
        <v>220</v>
      </c>
      <c r="Q17" s="51">
        <v>231</v>
      </c>
      <c r="S17" s="49">
        <v>0</v>
      </c>
      <c r="T17" s="49">
        <v>0</v>
      </c>
      <c r="U17" s="50">
        <v>0</v>
      </c>
      <c r="V17" s="49">
        <v>0</v>
      </c>
      <c r="W17" s="49">
        <v>0</v>
      </c>
      <c r="X17" s="51">
        <v>0</v>
      </c>
      <c r="Y17" s="49">
        <v>0</v>
      </c>
      <c r="Z17" s="49">
        <v>0</v>
      </c>
      <c r="AA17" s="51">
        <v>0</v>
      </c>
      <c r="AB17" s="49">
        <v>0</v>
      </c>
      <c r="AC17" s="49">
        <v>0</v>
      </c>
      <c r="AD17" s="51">
        <v>0</v>
      </c>
      <c r="AE17" s="49">
        <v>0</v>
      </c>
      <c r="AF17" s="49">
        <v>0</v>
      </c>
      <c r="AG17" s="51">
        <v>0</v>
      </c>
      <c r="AI17" s="49">
        <v>0</v>
      </c>
      <c r="AJ17" s="49">
        <v>6</v>
      </c>
      <c r="AK17" s="51">
        <v>6</v>
      </c>
      <c r="AM17" s="49">
        <v>2</v>
      </c>
      <c r="AN17" s="49">
        <v>3</v>
      </c>
      <c r="AO17" s="51">
        <v>5</v>
      </c>
      <c r="AQ17" s="49">
        <v>0</v>
      </c>
      <c r="AR17" s="49">
        <v>38</v>
      </c>
      <c r="AS17" s="51">
        <v>38</v>
      </c>
      <c r="AU17" s="52">
        <v>10</v>
      </c>
    </row>
    <row r="18" spans="1:47" ht="18" customHeight="1" x14ac:dyDescent="0.35">
      <c r="A18" s="56" t="s">
        <v>57</v>
      </c>
      <c r="B18" s="48"/>
      <c r="C18" s="49">
        <v>70</v>
      </c>
      <c r="D18" s="49">
        <v>761</v>
      </c>
      <c r="E18" s="50">
        <v>831</v>
      </c>
      <c r="F18" s="49">
        <v>14</v>
      </c>
      <c r="G18" s="49">
        <v>67</v>
      </c>
      <c r="H18" s="51">
        <v>81</v>
      </c>
      <c r="I18" s="49">
        <v>1</v>
      </c>
      <c r="J18" s="49">
        <v>21</v>
      </c>
      <c r="K18" s="51">
        <v>22</v>
      </c>
      <c r="L18" s="49">
        <v>11</v>
      </c>
      <c r="M18" s="49">
        <v>63</v>
      </c>
      <c r="N18" s="51">
        <v>74</v>
      </c>
      <c r="O18" s="49">
        <v>44</v>
      </c>
      <c r="P18" s="49">
        <v>610</v>
      </c>
      <c r="Q18" s="51">
        <v>654</v>
      </c>
      <c r="S18" s="49">
        <v>0</v>
      </c>
      <c r="T18" s="49">
        <v>5</v>
      </c>
      <c r="U18" s="50">
        <v>5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1</v>
      </c>
      <c r="AD18" s="51">
        <v>1</v>
      </c>
      <c r="AE18" s="49">
        <v>0</v>
      </c>
      <c r="AF18" s="49">
        <v>4</v>
      </c>
      <c r="AG18" s="51">
        <v>4</v>
      </c>
      <c r="AI18" s="49">
        <v>3</v>
      </c>
      <c r="AJ18" s="49">
        <v>19</v>
      </c>
      <c r="AK18" s="51">
        <v>22</v>
      </c>
      <c r="AM18" s="49">
        <v>2</v>
      </c>
      <c r="AN18" s="49">
        <v>3</v>
      </c>
      <c r="AO18" s="51">
        <v>5</v>
      </c>
      <c r="AQ18" s="49">
        <v>11</v>
      </c>
      <c r="AR18" s="49">
        <v>45</v>
      </c>
      <c r="AS18" s="51">
        <v>56</v>
      </c>
      <c r="AU18" s="52">
        <v>26</v>
      </c>
    </row>
    <row r="19" spans="1:47" ht="25" customHeight="1" x14ac:dyDescent="0.35">
      <c r="A19" s="56" t="s">
        <v>58</v>
      </c>
      <c r="B19" s="48"/>
      <c r="C19" s="49">
        <v>10</v>
      </c>
      <c r="D19" s="49">
        <v>252</v>
      </c>
      <c r="E19" s="50">
        <v>262</v>
      </c>
      <c r="F19" s="49">
        <v>1</v>
      </c>
      <c r="G19" s="49">
        <v>2</v>
      </c>
      <c r="H19" s="51">
        <v>3</v>
      </c>
      <c r="I19" s="49">
        <v>0</v>
      </c>
      <c r="J19" s="49">
        <v>3</v>
      </c>
      <c r="K19" s="51">
        <v>3</v>
      </c>
      <c r="L19" s="49">
        <v>1</v>
      </c>
      <c r="M19" s="49">
        <v>13</v>
      </c>
      <c r="N19" s="51">
        <v>14</v>
      </c>
      <c r="O19" s="49">
        <v>8</v>
      </c>
      <c r="P19" s="49">
        <v>234</v>
      </c>
      <c r="Q19" s="51">
        <v>242</v>
      </c>
      <c r="S19" s="49">
        <v>0</v>
      </c>
      <c r="T19" s="49">
        <v>1</v>
      </c>
      <c r="U19" s="50">
        <v>1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1</v>
      </c>
      <c r="AD19" s="51">
        <v>1</v>
      </c>
      <c r="AE19" s="49">
        <v>0</v>
      </c>
      <c r="AF19" s="49">
        <v>0</v>
      </c>
      <c r="AG19" s="51">
        <v>0</v>
      </c>
      <c r="AI19" s="49">
        <v>0</v>
      </c>
      <c r="AJ19" s="49">
        <v>2</v>
      </c>
      <c r="AK19" s="51">
        <v>2</v>
      </c>
      <c r="AM19" s="49">
        <v>0</v>
      </c>
      <c r="AN19" s="49">
        <v>2</v>
      </c>
      <c r="AO19" s="51">
        <v>2</v>
      </c>
      <c r="AQ19" s="49">
        <v>0</v>
      </c>
      <c r="AR19" s="49">
        <v>5</v>
      </c>
      <c r="AS19" s="51">
        <v>5</v>
      </c>
      <c r="AU19" s="52">
        <v>7</v>
      </c>
    </row>
    <row r="20" spans="1:47" ht="18" customHeight="1" x14ac:dyDescent="0.35">
      <c r="A20" s="56" t="s">
        <v>59</v>
      </c>
      <c r="B20" s="48"/>
      <c r="C20" s="49">
        <v>164</v>
      </c>
      <c r="D20" s="49">
        <v>1169</v>
      </c>
      <c r="E20" s="50">
        <v>1333</v>
      </c>
      <c r="F20" s="49">
        <v>80</v>
      </c>
      <c r="G20" s="49">
        <v>293</v>
      </c>
      <c r="H20" s="51">
        <v>373</v>
      </c>
      <c r="I20" s="49">
        <v>9</v>
      </c>
      <c r="J20" s="49">
        <v>30</v>
      </c>
      <c r="K20" s="51">
        <v>39</v>
      </c>
      <c r="L20" s="49">
        <v>10</v>
      </c>
      <c r="M20" s="49">
        <v>54</v>
      </c>
      <c r="N20" s="51">
        <v>64</v>
      </c>
      <c r="O20" s="49">
        <v>65</v>
      </c>
      <c r="P20" s="49">
        <v>792</v>
      </c>
      <c r="Q20" s="51">
        <v>857</v>
      </c>
      <c r="S20" s="49">
        <v>0</v>
      </c>
      <c r="T20" s="49">
        <v>7</v>
      </c>
      <c r="U20" s="50">
        <v>7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1</v>
      </c>
      <c r="AD20" s="51">
        <v>1</v>
      </c>
      <c r="AE20" s="49">
        <v>0</v>
      </c>
      <c r="AF20" s="49">
        <v>6</v>
      </c>
      <c r="AG20" s="51">
        <v>6</v>
      </c>
      <c r="AI20" s="49">
        <v>5</v>
      </c>
      <c r="AJ20" s="49">
        <v>44</v>
      </c>
      <c r="AK20" s="51">
        <v>49</v>
      </c>
      <c r="AM20" s="49">
        <v>4</v>
      </c>
      <c r="AN20" s="49">
        <v>16</v>
      </c>
      <c r="AO20" s="51">
        <v>20</v>
      </c>
      <c r="AQ20" s="49">
        <v>24</v>
      </c>
      <c r="AR20" s="49">
        <v>100</v>
      </c>
      <c r="AS20" s="51">
        <v>124</v>
      </c>
      <c r="AU20" s="52">
        <v>39</v>
      </c>
    </row>
    <row r="21" spans="1:47" ht="18" customHeight="1" x14ac:dyDescent="0.35">
      <c r="A21" s="56" t="s">
        <v>60</v>
      </c>
      <c r="B21" s="48"/>
      <c r="C21" s="49">
        <v>5</v>
      </c>
      <c r="D21" s="49">
        <v>222</v>
      </c>
      <c r="E21" s="50">
        <v>227</v>
      </c>
      <c r="F21" s="49">
        <v>3</v>
      </c>
      <c r="G21" s="49">
        <v>19</v>
      </c>
      <c r="H21" s="51">
        <v>22</v>
      </c>
      <c r="I21" s="49">
        <v>0</v>
      </c>
      <c r="J21" s="49">
        <v>0</v>
      </c>
      <c r="K21" s="51">
        <v>0</v>
      </c>
      <c r="L21" s="49">
        <v>0</v>
      </c>
      <c r="M21" s="49">
        <v>28</v>
      </c>
      <c r="N21" s="51">
        <v>28</v>
      </c>
      <c r="O21" s="49">
        <v>2</v>
      </c>
      <c r="P21" s="49">
        <v>175</v>
      </c>
      <c r="Q21" s="51">
        <v>177</v>
      </c>
      <c r="S21" s="49">
        <v>0</v>
      </c>
      <c r="T21" s="49">
        <v>2</v>
      </c>
      <c r="U21" s="50">
        <v>2</v>
      </c>
      <c r="V21" s="49">
        <v>0</v>
      </c>
      <c r="W21" s="49">
        <v>0</v>
      </c>
      <c r="X21" s="51">
        <v>0</v>
      </c>
      <c r="Y21" s="49">
        <v>0</v>
      </c>
      <c r="Z21" s="49">
        <v>0</v>
      </c>
      <c r="AA21" s="51">
        <v>0</v>
      </c>
      <c r="AB21" s="49">
        <v>0</v>
      </c>
      <c r="AC21" s="49">
        <v>0</v>
      </c>
      <c r="AD21" s="51">
        <v>0</v>
      </c>
      <c r="AE21" s="49">
        <v>0</v>
      </c>
      <c r="AF21" s="49">
        <v>2</v>
      </c>
      <c r="AG21" s="51">
        <v>2</v>
      </c>
      <c r="AI21" s="49">
        <v>1</v>
      </c>
      <c r="AJ21" s="49">
        <v>5</v>
      </c>
      <c r="AK21" s="51">
        <v>6</v>
      </c>
      <c r="AM21" s="49">
        <v>0</v>
      </c>
      <c r="AN21" s="49">
        <v>1</v>
      </c>
      <c r="AO21" s="51">
        <v>1</v>
      </c>
      <c r="AQ21" s="49">
        <v>3</v>
      </c>
      <c r="AR21" s="49">
        <v>20</v>
      </c>
      <c r="AS21" s="51">
        <v>23</v>
      </c>
      <c r="AU21" s="52">
        <v>12</v>
      </c>
    </row>
    <row r="22" spans="1:47" ht="25" customHeight="1" x14ac:dyDescent="0.35">
      <c r="A22" s="56" t="s">
        <v>61</v>
      </c>
      <c r="B22" s="48"/>
      <c r="C22" s="49">
        <v>64</v>
      </c>
      <c r="D22" s="49">
        <v>777</v>
      </c>
      <c r="E22" s="50">
        <v>841</v>
      </c>
      <c r="F22" s="49">
        <v>22</v>
      </c>
      <c r="G22" s="49">
        <v>120</v>
      </c>
      <c r="H22" s="51">
        <v>142</v>
      </c>
      <c r="I22" s="49">
        <v>0</v>
      </c>
      <c r="J22" s="49">
        <v>21</v>
      </c>
      <c r="K22" s="51">
        <v>21</v>
      </c>
      <c r="L22" s="49">
        <v>4</v>
      </c>
      <c r="M22" s="49">
        <v>62</v>
      </c>
      <c r="N22" s="51">
        <v>66</v>
      </c>
      <c r="O22" s="49">
        <v>38</v>
      </c>
      <c r="P22" s="49">
        <v>574</v>
      </c>
      <c r="Q22" s="51">
        <v>612</v>
      </c>
      <c r="S22" s="49">
        <v>0</v>
      </c>
      <c r="T22" s="49">
        <v>3</v>
      </c>
      <c r="U22" s="50">
        <v>3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0</v>
      </c>
      <c r="AD22" s="51">
        <v>0</v>
      </c>
      <c r="AE22" s="49">
        <v>0</v>
      </c>
      <c r="AF22" s="49">
        <v>3</v>
      </c>
      <c r="AG22" s="51">
        <v>3</v>
      </c>
      <c r="AI22" s="49">
        <v>3</v>
      </c>
      <c r="AJ22" s="49">
        <v>27</v>
      </c>
      <c r="AK22" s="51">
        <v>30</v>
      </c>
      <c r="AM22" s="49">
        <v>1</v>
      </c>
      <c r="AN22" s="49">
        <v>3</v>
      </c>
      <c r="AO22" s="51">
        <v>4</v>
      </c>
      <c r="AQ22" s="49">
        <v>11</v>
      </c>
      <c r="AR22" s="49">
        <v>38</v>
      </c>
      <c r="AS22" s="51">
        <v>49</v>
      </c>
      <c r="AU22" s="52">
        <v>25</v>
      </c>
    </row>
    <row r="23" spans="1:47" ht="18" customHeight="1" x14ac:dyDescent="0.35">
      <c r="A23" s="56" t="s">
        <v>62</v>
      </c>
      <c r="B23" s="48"/>
      <c r="C23" s="49">
        <v>240</v>
      </c>
      <c r="D23" s="49">
        <v>2379</v>
      </c>
      <c r="E23" s="50">
        <v>2619</v>
      </c>
      <c r="F23" s="49">
        <v>50</v>
      </c>
      <c r="G23" s="49">
        <v>199</v>
      </c>
      <c r="H23" s="51">
        <v>249</v>
      </c>
      <c r="I23" s="49">
        <v>8</v>
      </c>
      <c r="J23" s="49">
        <v>37</v>
      </c>
      <c r="K23" s="51">
        <v>45</v>
      </c>
      <c r="L23" s="49">
        <v>21</v>
      </c>
      <c r="M23" s="49">
        <v>113</v>
      </c>
      <c r="N23" s="51">
        <v>134</v>
      </c>
      <c r="O23" s="49">
        <v>161</v>
      </c>
      <c r="P23" s="49">
        <v>2030</v>
      </c>
      <c r="Q23" s="51">
        <v>2191</v>
      </c>
      <c r="S23" s="49">
        <v>2</v>
      </c>
      <c r="T23" s="49">
        <v>10</v>
      </c>
      <c r="U23" s="50">
        <v>12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2</v>
      </c>
      <c r="AD23" s="51">
        <v>2</v>
      </c>
      <c r="AE23" s="49">
        <v>2</v>
      </c>
      <c r="AF23" s="49">
        <v>8</v>
      </c>
      <c r="AG23" s="51">
        <v>10</v>
      </c>
      <c r="AI23" s="49">
        <v>12</v>
      </c>
      <c r="AJ23" s="49">
        <v>47</v>
      </c>
      <c r="AK23" s="51">
        <v>59</v>
      </c>
      <c r="AM23" s="49">
        <v>7</v>
      </c>
      <c r="AN23" s="49">
        <v>11</v>
      </c>
      <c r="AO23" s="51">
        <v>18</v>
      </c>
      <c r="AQ23" s="49">
        <v>19</v>
      </c>
      <c r="AR23" s="49">
        <v>148</v>
      </c>
      <c r="AS23" s="51">
        <v>167</v>
      </c>
      <c r="AU23" s="52">
        <v>50</v>
      </c>
    </row>
    <row r="24" spans="1:47" ht="18" customHeight="1" x14ac:dyDescent="0.35">
      <c r="A24" s="56" t="s">
        <v>63</v>
      </c>
      <c r="B24" s="48"/>
      <c r="C24" s="49">
        <v>9</v>
      </c>
      <c r="D24" s="49">
        <v>122</v>
      </c>
      <c r="E24" s="50">
        <v>131</v>
      </c>
      <c r="F24" s="49">
        <v>2</v>
      </c>
      <c r="G24" s="49">
        <v>8</v>
      </c>
      <c r="H24" s="51">
        <v>10</v>
      </c>
      <c r="I24" s="49">
        <v>0</v>
      </c>
      <c r="J24" s="49">
        <v>3</v>
      </c>
      <c r="K24" s="51">
        <v>3</v>
      </c>
      <c r="L24" s="49">
        <v>0</v>
      </c>
      <c r="M24" s="49">
        <v>7</v>
      </c>
      <c r="N24" s="51">
        <v>7</v>
      </c>
      <c r="O24" s="49">
        <v>7</v>
      </c>
      <c r="P24" s="49">
        <v>104</v>
      </c>
      <c r="Q24" s="51">
        <v>111</v>
      </c>
      <c r="S24" s="49">
        <v>0</v>
      </c>
      <c r="T24" s="49">
        <v>0</v>
      </c>
      <c r="U24" s="50">
        <v>0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0</v>
      </c>
      <c r="AD24" s="51">
        <v>0</v>
      </c>
      <c r="AE24" s="49">
        <v>0</v>
      </c>
      <c r="AF24" s="49">
        <v>0</v>
      </c>
      <c r="AG24" s="51">
        <v>0</v>
      </c>
      <c r="AI24" s="49">
        <v>0</v>
      </c>
      <c r="AJ24" s="49">
        <v>2</v>
      </c>
      <c r="AK24" s="51">
        <v>2</v>
      </c>
      <c r="AM24" s="49">
        <v>0</v>
      </c>
      <c r="AN24" s="49">
        <v>0</v>
      </c>
      <c r="AO24" s="51">
        <v>0</v>
      </c>
      <c r="AQ24" s="49">
        <v>0</v>
      </c>
      <c r="AR24" s="49">
        <v>5</v>
      </c>
      <c r="AS24" s="51">
        <v>5</v>
      </c>
      <c r="AU24" s="52">
        <v>3</v>
      </c>
    </row>
    <row r="25" spans="1:47" ht="25" customHeight="1" x14ac:dyDescent="0.35">
      <c r="A25" s="56" t="s">
        <v>64</v>
      </c>
      <c r="B25" s="48"/>
      <c r="C25" s="49">
        <v>265</v>
      </c>
      <c r="D25" s="49">
        <v>3646</v>
      </c>
      <c r="E25" s="50">
        <v>3911</v>
      </c>
      <c r="F25" s="49">
        <v>55</v>
      </c>
      <c r="G25" s="49">
        <v>225</v>
      </c>
      <c r="H25" s="51">
        <v>280</v>
      </c>
      <c r="I25" s="49">
        <v>14</v>
      </c>
      <c r="J25" s="49">
        <v>58</v>
      </c>
      <c r="K25" s="51">
        <v>72</v>
      </c>
      <c r="L25" s="49">
        <v>16</v>
      </c>
      <c r="M25" s="49">
        <v>232</v>
      </c>
      <c r="N25" s="51">
        <v>248</v>
      </c>
      <c r="O25" s="49">
        <v>180</v>
      </c>
      <c r="P25" s="49">
        <v>3131</v>
      </c>
      <c r="Q25" s="51">
        <v>3311</v>
      </c>
      <c r="S25" s="49">
        <v>1</v>
      </c>
      <c r="T25" s="49">
        <v>9</v>
      </c>
      <c r="U25" s="50">
        <v>10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1</v>
      </c>
      <c r="AC25" s="49">
        <v>2</v>
      </c>
      <c r="AD25" s="51">
        <v>3</v>
      </c>
      <c r="AE25" s="49">
        <v>0</v>
      </c>
      <c r="AF25" s="49">
        <v>7</v>
      </c>
      <c r="AG25" s="51">
        <v>7</v>
      </c>
      <c r="AI25" s="49">
        <v>7</v>
      </c>
      <c r="AJ25" s="49">
        <v>59</v>
      </c>
      <c r="AK25" s="51">
        <v>66</v>
      </c>
      <c r="AM25" s="49">
        <v>7</v>
      </c>
      <c r="AN25" s="49">
        <v>15</v>
      </c>
      <c r="AO25" s="51">
        <v>22</v>
      </c>
      <c r="AQ25" s="49">
        <v>26</v>
      </c>
      <c r="AR25" s="49">
        <v>204</v>
      </c>
      <c r="AS25" s="51">
        <v>230</v>
      </c>
      <c r="AU25" s="52">
        <v>102</v>
      </c>
    </row>
    <row r="26" spans="1:47" ht="18" customHeight="1" x14ac:dyDescent="0.35">
      <c r="A26" s="56" t="s">
        <v>65</v>
      </c>
      <c r="B26" s="48"/>
      <c r="C26" s="49">
        <v>66</v>
      </c>
      <c r="D26" s="49">
        <v>602</v>
      </c>
      <c r="E26" s="50">
        <v>668</v>
      </c>
      <c r="F26" s="49">
        <v>28</v>
      </c>
      <c r="G26" s="49">
        <v>83</v>
      </c>
      <c r="H26" s="51">
        <v>111</v>
      </c>
      <c r="I26" s="49">
        <v>2</v>
      </c>
      <c r="J26" s="49">
        <v>18</v>
      </c>
      <c r="K26" s="51">
        <v>20</v>
      </c>
      <c r="L26" s="49">
        <v>12</v>
      </c>
      <c r="M26" s="49">
        <v>51</v>
      </c>
      <c r="N26" s="51">
        <v>63</v>
      </c>
      <c r="O26" s="49">
        <v>24</v>
      </c>
      <c r="P26" s="49">
        <v>450</v>
      </c>
      <c r="Q26" s="51">
        <v>474</v>
      </c>
      <c r="S26" s="49">
        <v>0</v>
      </c>
      <c r="T26" s="49">
        <v>2</v>
      </c>
      <c r="U26" s="50">
        <v>2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1</v>
      </c>
      <c r="AD26" s="51">
        <v>1</v>
      </c>
      <c r="AE26" s="49">
        <v>0</v>
      </c>
      <c r="AF26" s="49">
        <v>1</v>
      </c>
      <c r="AG26" s="51">
        <v>1</v>
      </c>
      <c r="AI26" s="49">
        <v>2</v>
      </c>
      <c r="AJ26" s="49">
        <v>14</v>
      </c>
      <c r="AK26" s="51">
        <v>16</v>
      </c>
      <c r="AM26" s="49">
        <v>3</v>
      </c>
      <c r="AN26" s="49">
        <v>12</v>
      </c>
      <c r="AO26" s="51">
        <v>15</v>
      </c>
      <c r="AQ26" s="49">
        <v>8</v>
      </c>
      <c r="AR26" s="49">
        <v>47</v>
      </c>
      <c r="AS26" s="51">
        <v>55</v>
      </c>
      <c r="AU26" s="52">
        <v>19</v>
      </c>
    </row>
    <row r="27" spans="1:47" ht="18" customHeight="1" x14ac:dyDescent="0.35">
      <c r="A27" s="56" t="s">
        <v>155</v>
      </c>
      <c r="B27" s="48"/>
      <c r="C27" s="49">
        <v>88</v>
      </c>
      <c r="D27" s="49">
        <v>968</v>
      </c>
      <c r="E27" s="50">
        <v>1056</v>
      </c>
      <c r="F27" s="49">
        <v>26</v>
      </c>
      <c r="G27" s="49">
        <v>78</v>
      </c>
      <c r="H27" s="51">
        <v>104</v>
      </c>
      <c r="I27" s="49">
        <v>3</v>
      </c>
      <c r="J27" s="49">
        <v>19</v>
      </c>
      <c r="K27" s="51">
        <v>22</v>
      </c>
      <c r="L27" s="49">
        <v>8</v>
      </c>
      <c r="M27" s="49">
        <v>39</v>
      </c>
      <c r="N27" s="51">
        <v>47</v>
      </c>
      <c r="O27" s="49">
        <v>51</v>
      </c>
      <c r="P27" s="49">
        <v>832</v>
      </c>
      <c r="Q27" s="51">
        <v>883</v>
      </c>
      <c r="S27" s="49">
        <v>0</v>
      </c>
      <c r="T27" s="49">
        <v>5</v>
      </c>
      <c r="U27" s="50">
        <v>5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0</v>
      </c>
      <c r="AD27" s="51">
        <v>0</v>
      </c>
      <c r="AE27" s="49">
        <v>0</v>
      </c>
      <c r="AF27" s="49">
        <v>5</v>
      </c>
      <c r="AG27" s="51">
        <v>5</v>
      </c>
      <c r="AI27" s="49">
        <v>5</v>
      </c>
      <c r="AJ27" s="49">
        <v>24</v>
      </c>
      <c r="AK27" s="51">
        <v>29</v>
      </c>
      <c r="AM27" s="49">
        <v>3</v>
      </c>
      <c r="AN27" s="49">
        <v>4</v>
      </c>
      <c r="AO27" s="51">
        <v>7</v>
      </c>
      <c r="AQ27" s="49">
        <v>9</v>
      </c>
      <c r="AR27" s="49">
        <v>76</v>
      </c>
      <c r="AS27" s="51">
        <v>85</v>
      </c>
      <c r="AU27" s="52">
        <v>17</v>
      </c>
    </row>
    <row r="28" spans="1:47" ht="25" customHeight="1" x14ac:dyDescent="0.35">
      <c r="A28" s="56" t="s">
        <v>156</v>
      </c>
      <c r="B28" s="48"/>
      <c r="C28" s="49">
        <v>36</v>
      </c>
      <c r="D28" s="49">
        <v>359</v>
      </c>
      <c r="E28" s="50">
        <v>395</v>
      </c>
      <c r="F28" s="49">
        <v>19</v>
      </c>
      <c r="G28" s="49">
        <v>32</v>
      </c>
      <c r="H28" s="51">
        <v>51</v>
      </c>
      <c r="I28" s="49">
        <v>1</v>
      </c>
      <c r="J28" s="49">
        <v>10</v>
      </c>
      <c r="K28" s="51">
        <v>11</v>
      </c>
      <c r="L28" s="49">
        <v>2</v>
      </c>
      <c r="M28" s="49">
        <v>22</v>
      </c>
      <c r="N28" s="51">
        <v>24</v>
      </c>
      <c r="O28" s="49">
        <v>14</v>
      </c>
      <c r="P28" s="49">
        <v>295</v>
      </c>
      <c r="Q28" s="51">
        <v>309</v>
      </c>
      <c r="S28" s="49">
        <v>0</v>
      </c>
      <c r="T28" s="49">
        <v>2</v>
      </c>
      <c r="U28" s="50">
        <v>2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0</v>
      </c>
      <c r="AC28" s="49">
        <v>0</v>
      </c>
      <c r="AD28" s="51">
        <v>0</v>
      </c>
      <c r="AE28" s="49">
        <v>0</v>
      </c>
      <c r="AF28" s="49">
        <v>2</v>
      </c>
      <c r="AG28" s="51">
        <v>2</v>
      </c>
      <c r="AI28" s="49">
        <v>0</v>
      </c>
      <c r="AJ28" s="49">
        <v>6</v>
      </c>
      <c r="AK28" s="51">
        <v>6</v>
      </c>
      <c r="AM28" s="49">
        <v>0</v>
      </c>
      <c r="AN28" s="49">
        <v>0</v>
      </c>
      <c r="AO28" s="51">
        <v>0</v>
      </c>
      <c r="AQ28" s="49">
        <v>2</v>
      </c>
      <c r="AR28" s="49">
        <v>28</v>
      </c>
      <c r="AS28" s="51">
        <v>30</v>
      </c>
      <c r="AU28" s="52">
        <v>12</v>
      </c>
    </row>
    <row r="29" spans="1:47" ht="18" customHeight="1" x14ac:dyDescent="0.35">
      <c r="A29" s="56" t="s">
        <v>66</v>
      </c>
      <c r="B29" s="48"/>
      <c r="C29" s="49">
        <v>22</v>
      </c>
      <c r="D29" s="49">
        <v>434</v>
      </c>
      <c r="E29" s="50">
        <v>456</v>
      </c>
      <c r="F29" s="49">
        <v>5</v>
      </c>
      <c r="G29" s="49">
        <v>34</v>
      </c>
      <c r="H29" s="51">
        <v>39</v>
      </c>
      <c r="I29" s="49">
        <v>0</v>
      </c>
      <c r="J29" s="49">
        <v>12</v>
      </c>
      <c r="K29" s="51">
        <v>12</v>
      </c>
      <c r="L29" s="49">
        <v>0</v>
      </c>
      <c r="M29" s="49">
        <v>30</v>
      </c>
      <c r="N29" s="51">
        <v>30</v>
      </c>
      <c r="O29" s="49">
        <v>17</v>
      </c>
      <c r="P29" s="49">
        <v>358</v>
      </c>
      <c r="Q29" s="51">
        <v>375</v>
      </c>
      <c r="S29" s="49">
        <v>0</v>
      </c>
      <c r="T29" s="49">
        <v>2</v>
      </c>
      <c r="U29" s="50">
        <v>2</v>
      </c>
      <c r="V29" s="49">
        <v>0</v>
      </c>
      <c r="W29" s="49">
        <v>0</v>
      </c>
      <c r="X29" s="51">
        <v>0</v>
      </c>
      <c r="Y29" s="49">
        <v>0</v>
      </c>
      <c r="Z29" s="49">
        <v>0</v>
      </c>
      <c r="AA29" s="51">
        <v>0</v>
      </c>
      <c r="AB29" s="49">
        <v>0</v>
      </c>
      <c r="AC29" s="49">
        <v>0</v>
      </c>
      <c r="AD29" s="51">
        <v>0</v>
      </c>
      <c r="AE29" s="49">
        <v>0</v>
      </c>
      <c r="AF29" s="49">
        <v>2</v>
      </c>
      <c r="AG29" s="51">
        <v>2</v>
      </c>
      <c r="AI29" s="49">
        <v>1</v>
      </c>
      <c r="AJ29" s="49">
        <v>9</v>
      </c>
      <c r="AK29" s="51">
        <v>10</v>
      </c>
      <c r="AM29" s="49">
        <v>3</v>
      </c>
      <c r="AN29" s="49">
        <v>7</v>
      </c>
      <c r="AO29" s="51">
        <v>10</v>
      </c>
      <c r="AQ29" s="49">
        <v>7</v>
      </c>
      <c r="AR29" s="49">
        <v>35</v>
      </c>
      <c r="AS29" s="51">
        <v>42</v>
      </c>
      <c r="AU29" s="52">
        <v>25</v>
      </c>
    </row>
    <row r="30" spans="1:47" ht="18" customHeight="1" x14ac:dyDescent="0.35">
      <c r="A30" s="56" t="s">
        <v>67</v>
      </c>
      <c r="B30" s="48"/>
      <c r="C30" s="49">
        <v>58</v>
      </c>
      <c r="D30" s="49">
        <v>681</v>
      </c>
      <c r="E30" s="50">
        <v>739</v>
      </c>
      <c r="F30" s="49">
        <v>29</v>
      </c>
      <c r="G30" s="49">
        <v>104</v>
      </c>
      <c r="H30" s="51">
        <v>133</v>
      </c>
      <c r="I30" s="49">
        <v>3</v>
      </c>
      <c r="J30" s="49">
        <v>21</v>
      </c>
      <c r="K30" s="51">
        <v>24</v>
      </c>
      <c r="L30" s="49">
        <v>0</v>
      </c>
      <c r="M30" s="49">
        <v>46</v>
      </c>
      <c r="N30" s="51">
        <v>46</v>
      </c>
      <c r="O30" s="49">
        <v>26</v>
      </c>
      <c r="P30" s="49">
        <v>510</v>
      </c>
      <c r="Q30" s="51">
        <v>536</v>
      </c>
      <c r="S30" s="49">
        <v>0</v>
      </c>
      <c r="T30" s="49">
        <v>0</v>
      </c>
      <c r="U30" s="50">
        <v>0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0</v>
      </c>
      <c r="AD30" s="51">
        <v>0</v>
      </c>
      <c r="AE30" s="49">
        <v>0</v>
      </c>
      <c r="AF30" s="49">
        <v>0</v>
      </c>
      <c r="AG30" s="51">
        <v>0</v>
      </c>
      <c r="AI30" s="49">
        <v>3</v>
      </c>
      <c r="AJ30" s="49">
        <v>21</v>
      </c>
      <c r="AK30" s="51">
        <v>24</v>
      </c>
      <c r="AM30" s="49">
        <v>2</v>
      </c>
      <c r="AN30" s="49">
        <v>2</v>
      </c>
      <c r="AO30" s="51">
        <v>4</v>
      </c>
      <c r="AQ30" s="49">
        <v>11</v>
      </c>
      <c r="AR30" s="49">
        <v>33</v>
      </c>
      <c r="AS30" s="51">
        <v>44</v>
      </c>
      <c r="AU30" s="52">
        <v>26</v>
      </c>
    </row>
    <row r="31" spans="1:47" ht="32.4" customHeight="1" x14ac:dyDescent="0.35">
      <c r="A31" s="54" t="s">
        <v>157</v>
      </c>
      <c r="B31" s="48"/>
      <c r="C31" s="49">
        <v>63</v>
      </c>
      <c r="D31" s="49">
        <v>448</v>
      </c>
      <c r="E31" s="50">
        <v>511</v>
      </c>
      <c r="F31" s="49">
        <v>41</v>
      </c>
      <c r="G31" s="49">
        <v>150</v>
      </c>
      <c r="H31" s="51">
        <v>191</v>
      </c>
      <c r="I31" s="49">
        <v>4</v>
      </c>
      <c r="J31" s="49">
        <v>22</v>
      </c>
      <c r="K31" s="51">
        <v>26</v>
      </c>
      <c r="L31" s="49">
        <v>0</v>
      </c>
      <c r="M31" s="49">
        <v>40</v>
      </c>
      <c r="N31" s="51">
        <v>40</v>
      </c>
      <c r="O31" s="49">
        <v>18</v>
      </c>
      <c r="P31" s="49">
        <v>236</v>
      </c>
      <c r="Q31" s="51">
        <v>254</v>
      </c>
      <c r="S31" s="49">
        <v>0</v>
      </c>
      <c r="T31" s="49">
        <v>2</v>
      </c>
      <c r="U31" s="50">
        <v>2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0</v>
      </c>
      <c r="AD31" s="51">
        <v>0</v>
      </c>
      <c r="AE31" s="49">
        <v>0</v>
      </c>
      <c r="AF31" s="49">
        <v>2</v>
      </c>
      <c r="AG31" s="51">
        <v>2</v>
      </c>
      <c r="AI31" s="49">
        <v>2</v>
      </c>
      <c r="AJ31" s="49">
        <v>18</v>
      </c>
      <c r="AK31" s="51">
        <v>20</v>
      </c>
      <c r="AM31" s="49">
        <v>11</v>
      </c>
      <c r="AN31" s="49">
        <v>10</v>
      </c>
      <c r="AO31" s="51">
        <v>21</v>
      </c>
      <c r="AQ31" s="49">
        <v>7</v>
      </c>
      <c r="AR31" s="49">
        <v>40</v>
      </c>
      <c r="AS31" s="51">
        <v>47</v>
      </c>
      <c r="AU31" s="52">
        <v>17</v>
      </c>
    </row>
    <row r="32" spans="1:47" ht="18" customHeight="1" x14ac:dyDescent="0.35">
      <c r="A32" s="54" t="s">
        <v>158</v>
      </c>
      <c r="B32" s="48"/>
      <c r="C32" s="49">
        <v>59</v>
      </c>
      <c r="D32" s="49">
        <v>466</v>
      </c>
      <c r="E32" s="50">
        <v>525</v>
      </c>
      <c r="F32" s="49">
        <v>27</v>
      </c>
      <c r="G32" s="49">
        <v>78</v>
      </c>
      <c r="H32" s="51">
        <v>105</v>
      </c>
      <c r="I32" s="49">
        <v>4</v>
      </c>
      <c r="J32" s="49">
        <v>23</v>
      </c>
      <c r="K32" s="51">
        <v>27</v>
      </c>
      <c r="L32" s="49">
        <v>5</v>
      </c>
      <c r="M32" s="49">
        <v>50</v>
      </c>
      <c r="N32" s="51">
        <v>55</v>
      </c>
      <c r="O32" s="49">
        <v>23</v>
      </c>
      <c r="P32" s="49">
        <v>315</v>
      </c>
      <c r="Q32" s="51">
        <v>338</v>
      </c>
      <c r="S32" s="49">
        <v>0</v>
      </c>
      <c r="T32" s="49">
        <v>0</v>
      </c>
      <c r="U32" s="50">
        <v>0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0</v>
      </c>
      <c r="AD32" s="51">
        <v>0</v>
      </c>
      <c r="AE32" s="49">
        <v>0</v>
      </c>
      <c r="AF32" s="49">
        <v>0</v>
      </c>
      <c r="AG32" s="51">
        <v>0</v>
      </c>
      <c r="AI32" s="49">
        <v>1</v>
      </c>
      <c r="AJ32" s="49">
        <v>14</v>
      </c>
      <c r="AK32" s="51">
        <v>15</v>
      </c>
      <c r="AM32" s="49">
        <v>2</v>
      </c>
      <c r="AN32" s="49">
        <v>10</v>
      </c>
      <c r="AO32" s="51">
        <v>12</v>
      </c>
      <c r="AQ32" s="49">
        <v>4</v>
      </c>
      <c r="AR32" s="49">
        <v>53</v>
      </c>
      <c r="AS32" s="51">
        <v>57</v>
      </c>
      <c r="AU32" s="52">
        <v>15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0</v>
      </c>
      <c r="E33" s="50">
        <v>0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0</v>
      </c>
      <c r="N33" s="51">
        <v>0</v>
      </c>
      <c r="O33" s="49">
        <v>0</v>
      </c>
      <c r="P33" s="49">
        <v>0</v>
      </c>
      <c r="Q33" s="51">
        <v>0</v>
      </c>
      <c r="S33" s="49">
        <v>0</v>
      </c>
      <c r="T33" s="49">
        <v>0</v>
      </c>
      <c r="U33" s="50">
        <v>0</v>
      </c>
      <c r="V33" s="49">
        <v>0</v>
      </c>
      <c r="W33" s="49">
        <v>0</v>
      </c>
      <c r="X33" s="51">
        <v>0</v>
      </c>
      <c r="Y33" s="49">
        <v>0</v>
      </c>
      <c r="Z33" s="49">
        <v>0</v>
      </c>
      <c r="AA33" s="51">
        <v>0</v>
      </c>
      <c r="AB33" s="49">
        <v>0</v>
      </c>
      <c r="AC33" s="49">
        <v>0</v>
      </c>
      <c r="AD33" s="51">
        <v>0</v>
      </c>
      <c r="AE33" s="49">
        <v>0</v>
      </c>
      <c r="AF33" s="49">
        <v>0</v>
      </c>
      <c r="AG33" s="51">
        <v>0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317C3DFC-6F77-44F6-A212-F878BF1D9D1B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D0163A8-02C6-4656-99FB-EF34D526B7E8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276</v>
      </c>
      <c r="D10" s="41">
        <v>6690</v>
      </c>
      <c r="E10" s="42">
        <v>6966</v>
      </c>
      <c r="F10" s="41">
        <v>25</v>
      </c>
      <c r="G10" s="41">
        <v>54</v>
      </c>
      <c r="H10" s="43">
        <v>79</v>
      </c>
      <c r="I10" s="41">
        <v>12</v>
      </c>
      <c r="J10" s="41">
        <v>12</v>
      </c>
      <c r="K10" s="43">
        <v>24</v>
      </c>
      <c r="L10" s="41">
        <v>182</v>
      </c>
      <c r="M10" s="41">
        <v>3068</v>
      </c>
      <c r="N10" s="43">
        <v>3250</v>
      </c>
      <c r="O10" s="41">
        <v>57</v>
      </c>
      <c r="P10" s="41">
        <v>3556</v>
      </c>
      <c r="Q10" s="43">
        <v>3613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0</v>
      </c>
      <c r="AK10" s="43">
        <v>0</v>
      </c>
      <c r="AL10" s="44"/>
      <c r="AM10" s="41">
        <v>0</v>
      </c>
      <c r="AN10" s="41">
        <v>78</v>
      </c>
      <c r="AO10" s="43">
        <v>78</v>
      </c>
      <c r="AP10" s="44"/>
      <c r="AQ10" s="41">
        <v>93</v>
      </c>
      <c r="AR10" s="41">
        <v>3551</v>
      </c>
      <c r="AS10" s="43">
        <v>3644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276</v>
      </c>
      <c r="D11" s="49">
        <v>6690</v>
      </c>
      <c r="E11" s="50">
        <v>6966</v>
      </c>
      <c r="F11" s="49">
        <v>25</v>
      </c>
      <c r="G11" s="49">
        <v>54</v>
      </c>
      <c r="H11" s="51">
        <v>79</v>
      </c>
      <c r="I11" s="49">
        <v>12</v>
      </c>
      <c r="J11" s="49">
        <v>12</v>
      </c>
      <c r="K11" s="51">
        <v>24</v>
      </c>
      <c r="L11" s="49">
        <v>182</v>
      </c>
      <c r="M11" s="49">
        <v>3068</v>
      </c>
      <c r="N11" s="51">
        <v>3250</v>
      </c>
      <c r="O11" s="49">
        <v>57</v>
      </c>
      <c r="P11" s="49">
        <v>3556</v>
      </c>
      <c r="Q11" s="51">
        <v>3613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0</v>
      </c>
      <c r="AK11" s="51">
        <v>0</v>
      </c>
      <c r="AM11" s="49">
        <v>0</v>
      </c>
      <c r="AN11" s="49">
        <v>78</v>
      </c>
      <c r="AO11" s="51">
        <v>78</v>
      </c>
      <c r="AQ11" s="49">
        <v>93</v>
      </c>
      <c r="AR11" s="49">
        <v>3551</v>
      </c>
      <c r="AS11" s="51">
        <v>3644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276</v>
      </c>
      <c r="D12" s="49">
        <v>6625</v>
      </c>
      <c r="E12" s="50">
        <v>6901</v>
      </c>
      <c r="F12" s="49">
        <v>25</v>
      </c>
      <c r="G12" s="49">
        <v>54</v>
      </c>
      <c r="H12" s="51">
        <v>79</v>
      </c>
      <c r="I12" s="49">
        <v>12</v>
      </c>
      <c r="J12" s="49">
        <v>12</v>
      </c>
      <c r="K12" s="51">
        <v>24</v>
      </c>
      <c r="L12" s="49">
        <v>182</v>
      </c>
      <c r="M12" s="49">
        <v>3025</v>
      </c>
      <c r="N12" s="51">
        <v>3207</v>
      </c>
      <c r="O12" s="49">
        <v>57</v>
      </c>
      <c r="P12" s="49">
        <v>3534</v>
      </c>
      <c r="Q12" s="51">
        <v>3591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0</v>
      </c>
      <c r="AK12" s="51">
        <v>0</v>
      </c>
      <c r="AM12" s="49">
        <v>0</v>
      </c>
      <c r="AN12" s="49">
        <v>77</v>
      </c>
      <c r="AO12" s="51">
        <v>77</v>
      </c>
      <c r="AQ12" s="49">
        <v>93</v>
      </c>
      <c r="AR12" s="49">
        <v>3520</v>
      </c>
      <c r="AS12" s="51">
        <v>3613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68</v>
      </c>
      <c r="D13" s="49">
        <v>1320</v>
      </c>
      <c r="E13" s="50">
        <v>1388</v>
      </c>
      <c r="F13" s="49">
        <v>1</v>
      </c>
      <c r="G13" s="49">
        <v>7</v>
      </c>
      <c r="H13" s="51">
        <v>8</v>
      </c>
      <c r="I13" s="49">
        <v>3</v>
      </c>
      <c r="J13" s="49">
        <v>2</v>
      </c>
      <c r="K13" s="51">
        <v>5</v>
      </c>
      <c r="L13" s="49">
        <v>48</v>
      </c>
      <c r="M13" s="49">
        <v>616</v>
      </c>
      <c r="N13" s="51">
        <v>664</v>
      </c>
      <c r="O13" s="49">
        <v>16</v>
      </c>
      <c r="P13" s="49">
        <v>695</v>
      </c>
      <c r="Q13" s="51">
        <v>711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11</v>
      </c>
      <c r="AO13" s="51">
        <v>11</v>
      </c>
      <c r="AQ13" s="49">
        <v>21</v>
      </c>
      <c r="AR13" s="49">
        <v>672</v>
      </c>
      <c r="AS13" s="51">
        <v>693</v>
      </c>
      <c r="AU13" s="52">
        <v>77</v>
      </c>
    </row>
    <row r="14" spans="1:47" ht="18" customHeight="1" x14ac:dyDescent="0.35">
      <c r="A14" s="56" t="s">
        <v>53</v>
      </c>
      <c r="B14" s="48"/>
      <c r="C14" s="49">
        <v>9</v>
      </c>
      <c r="D14" s="49">
        <v>334</v>
      </c>
      <c r="E14" s="50">
        <v>343</v>
      </c>
      <c r="F14" s="49">
        <v>0</v>
      </c>
      <c r="G14" s="49">
        <v>2</v>
      </c>
      <c r="H14" s="51">
        <v>2</v>
      </c>
      <c r="I14" s="49">
        <v>1</v>
      </c>
      <c r="J14" s="49">
        <v>0</v>
      </c>
      <c r="K14" s="51">
        <v>1</v>
      </c>
      <c r="L14" s="49">
        <v>8</v>
      </c>
      <c r="M14" s="49">
        <v>215</v>
      </c>
      <c r="N14" s="51">
        <v>223</v>
      </c>
      <c r="O14" s="49">
        <v>0</v>
      </c>
      <c r="P14" s="49">
        <v>117</v>
      </c>
      <c r="Q14" s="51">
        <v>117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3</v>
      </c>
      <c r="AO14" s="51">
        <v>3</v>
      </c>
      <c r="AQ14" s="49">
        <v>6</v>
      </c>
      <c r="AR14" s="49">
        <v>196</v>
      </c>
      <c r="AS14" s="51">
        <v>202</v>
      </c>
      <c r="AU14" s="52">
        <v>22</v>
      </c>
    </row>
    <row r="15" spans="1:47" ht="18" customHeight="1" x14ac:dyDescent="0.35">
      <c r="A15" s="56" t="s">
        <v>54</v>
      </c>
      <c r="B15" s="48"/>
      <c r="C15" s="49">
        <v>21</v>
      </c>
      <c r="D15" s="49">
        <v>510</v>
      </c>
      <c r="E15" s="50">
        <v>531</v>
      </c>
      <c r="F15" s="49">
        <v>4</v>
      </c>
      <c r="G15" s="49">
        <v>1</v>
      </c>
      <c r="H15" s="51">
        <v>5</v>
      </c>
      <c r="I15" s="49">
        <v>2</v>
      </c>
      <c r="J15" s="49">
        <v>2</v>
      </c>
      <c r="K15" s="51">
        <v>4</v>
      </c>
      <c r="L15" s="49">
        <v>11</v>
      </c>
      <c r="M15" s="49">
        <v>253</v>
      </c>
      <c r="N15" s="51">
        <v>264</v>
      </c>
      <c r="O15" s="49">
        <v>4</v>
      </c>
      <c r="P15" s="49">
        <v>254</v>
      </c>
      <c r="Q15" s="51">
        <v>258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3</v>
      </c>
      <c r="AO15" s="51">
        <v>3</v>
      </c>
      <c r="AQ15" s="49">
        <v>6</v>
      </c>
      <c r="AR15" s="49">
        <v>286</v>
      </c>
      <c r="AS15" s="51">
        <v>292</v>
      </c>
      <c r="AU15" s="52">
        <v>23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32</v>
      </c>
      <c r="E17" s="50">
        <v>32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20</v>
      </c>
      <c r="N17" s="51">
        <v>20</v>
      </c>
      <c r="O17" s="49">
        <v>0</v>
      </c>
      <c r="P17" s="49">
        <v>12</v>
      </c>
      <c r="Q17" s="51">
        <v>12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18</v>
      </c>
      <c r="AS17" s="51">
        <v>18</v>
      </c>
      <c r="AU17" s="52">
        <v>2</v>
      </c>
    </row>
    <row r="18" spans="1:47" ht="18" customHeight="1" x14ac:dyDescent="0.35">
      <c r="A18" s="56" t="s">
        <v>57</v>
      </c>
      <c r="B18" s="48"/>
      <c r="C18" s="49">
        <v>12</v>
      </c>
      <c r="D18" s="49">
        <v>199</v>
      </c>
      <c r="E18" s="50">
        <v>211</v>
      </c>
      <c r="F18" s="49">
        <v>3</v>
      </c>
      <c r="G18" s="49">
        <v>9</v>
      </c>
      <c r="H18" s="51">
        <v>12</v>
      </c>
      <c r="I18" s="49">
        <v>0</v>
      </c>
      <c r="J18" s="49">
        <v>1</v>
      </c>
      <c r="K18" s="51">
        <v>1</v>
      </c>
      <c r="L18" s="49">
        <v>6</v>
      </c>
      <c r="M18" s="49">
        <v>97</v>
      </c>
      <c r="N18" s="51">
        <v>103</v>
      </c>
      <c r="O18" s="49">
        <v>3</v>
      </c>
      <c r="P18" s="49">
        <v>92</v>
      </c>
      <c r="Q18" s="51">
        <v>95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6</v>
      </c>
      <c r="AO18" s="51">
        <v>6</v>
      </c>
      <c r="AQ18" s="49">
        <v>3</v>
      </c>
      <c r="AR18" s="49">
        <v>117</v>
      </c>
      <c r="AS18" s="51">
        <v>120</v>
      </c>
      <c r="AU18" s="52">
        <v>15</v>
      </c>
    </row>
    <row r="19" spans="1:47" ht="25" customHeight="1" x14ac:dyDescent="0.35">
      <c r="A19" s="56" t="s">
        <v>58</v>
      </c>
      <c r="B19" s="48"/>
      <c r="C19" s="49">
        <v>12</v>
      </c>
      <c r="D19" s="49">
        <v>309</v>
      </c>
      <c r="E19" s="50">
        <v>321</v>
      </c>
      <c r="F19" s="49">
        <v>4</v>
      </c>
      <c r="G19" s="49">
        <v>12</v>
      </c>
      <c r="H19" s="51">
        <v>16</v>
      </c>
      <c r="I19" s="49">
        <v>0</v>
      </c>
      <c r="J19" s="49">
        <v>1</v>
      </c>
      <c r="K19" s="51">
        <v>1</v>
      </c>
      <c r="L19" s="49">
        <v>7</v>
      </c>
      <c r="M19" s="49">
        <v>161</v>
      </c>
      <c r="N19" s="51">
        <v>168</v>
      </c>
      <c r="O19" s="49">
        <v>1</v>
      </c>
      <c r="P19" s="49">
        <v>135</v>
      </c>
      <c r="Q19" s="51">
        <v>136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3</v>
      </c>
      <c r="AO19" s="51">
        <v>3</v>
      </c>
      <c r="AQ19" s="49">
        <v>2</v>
      </c>
      <c r="AR19" s="49">
        <v>170</v>
      </c>
      <c r="AS19" s="51">
        <v>172</v>
      </c>
      <c r="AU19" s="52">
        <v>19</v>
      </c>
    </row>
    <row r="20" spans="1:47" ht="18" customHeight="1" x14ac:dyDescent="0.35">
      <c r="A20" s="56" t="s">
        <v>59</v>
      </c>
      <c r="B20" s="48"/>
      <c r="C20" s="49">
        <v>27</v>
      </c>
      <c r="D20" s="49">
        <v>477</v>
      </c>
      <c r="E20" s="50">
        <v>504</v>
      </c>
      <c r="F20" s="49">
        <v>4</v>
      </c>
      <c r="G20" s="49">
        <v>2</v>
      </c>
      <c r="H20" s="51">
        <v>6</v>
      </c>
      <c r="I20" s="49">
        <v>3</v>
      </c>
      <c r="J20" s="49">
        <v>1</v>
      </c>
      <c r="K20" s="51">
        <v>4</v>
      </c>
      <c r="L20" s="49">
        <v>14</v>
      </c>
      <c r="M20" s="49">
        <v>216</v>
      </c>
      <c r="N20" s="51">
        <v>230</v>
      </c>
      <c r="O20" s="49">
        <v>6</v>
      </c>
      <c r="P20" s="49">
        <v>258</v>
      </c>
      <c r="Q20" s="51">
        <v>264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0</v>
      </c>
      <c r="AN20" s="49">
        <v>15</v>
      </c>
      <c r="AO20" s="51">
        <v>15</v>
      </c>
      <c r="AQ20" s="49">
        <v>5</v>
      </c>
      <c r="AR20" s="49">
        <v>223</v>
      </c>
      <c r="AS20" s="51">
        <v>228</v>
      </c>
      <c r="AU20" s="52">
        <v>26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14</v>
      </c>
      <c r="D22" s="49">
        <v>248</v>
      </c>
      <c r="E22" s="50">
        <v>262</v>
      </c>
      <c r="F22" s="49">
        <v>2</v>
      </c>
      <c r="G22" s="49">
        <v>1</v>
      </c>
      <c r="H22" s="51">
        <v>3</v>
      </c>
      <c r="I22" s="49">
        <v>0</v>
      </c>
      <c r="J22" s="49">
        <v>1</v>
      </c>
      <c r="K22" s="51">
        <v>1</v>
      </c>
      <c r="L22" s="49">
        <v>10</v>
      </c>
      <c r="M22" s="49">
        <v>126</v>
      </c>
      <c r="N22" s="51">
        <v>136</v>
      </c>
      <c r="O22" s="49">
        <v>2</v>
      </c>
      <c r="P22" s="49">
        <v>120</v>
      </c>
      <c r="Q22" s="51">
        <v>122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4</v>
      </c>
      <c r="AO22" s="51">
        <v>4</v>
      </c>
      <c r="AQ22" s="49">
        <v>7</v>
      </c>
      <c r="AR22" s="49">
        <v>161</v>
      </c>
      <c r="AS22" s="51">
        <v>168</v>
      </c>
      <c r="AU22" s="52">
        <v>18</v>
      </c>
    </row>
    <row r="23" spans="1:47" ht="18" customHeight="1" x14ac:dyDescent="0.35">
      <c r="A23" s="56" t="s">
        <v>62</v>
      </c>
      <c r="B23" s="48"/>
      <c r="C23" s="49">
        <v>18</v>
      </c>
      <c r="D23" s="49">
        <v>637</v>
      </c>
      <c r="E23" s="50">
        <v>655</v>
      </c>
      <c r="F23" s="49">
        <v>2</v>
      </c>
      <c r="G23" s="49">
        <v>4</v>
      </c>
      <c r="H23" s="51">
        <v>6</v>
      </c>
      <c r="I23" s="49">
        <v>0</v>
      </c>
      <c r="J23" s="49">
        <v>0</v>
      </c>
      <c r="K23" s="51">
        <v>0</v>
      </c>
      <c r="L23" s="49">
        <v>14</v>
      </c>
      <c r="M23" s="49">
        <v>255</v>
      </c>
      <c r="N23" s="51">
        <v>269</v>
      </c>
      <c r="O23" s="49">
        <v>2</v>
      </c>
      <c r="P23" s="49">
        <v>378</v>
      </c>
      <c r="Q23" s="51">
        <v>380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0</v>
      </c>
      <c r="AN23" s="49">
        <v>4</v>
      </c>
      <c r="AO23" s="51">
        <v>4</v>
      </c>
      <c r="AQ23" s="49">
        <v>7</v>
      </c>
      <c r="AR23" s="49">
        <v>329</v>
      </c>
      <c r="AS23" s="51">
        <v>336</v>
      </c>
      <c r="AU23" s="52">
        <v>43</v>
      </c>
    </row>
    <row r="24" spans="1:47" ht="18" customHeight="1" x14ac:dyDescent="0.35">
      <c r="A24" s="56" t="s">
        <v>63</v>
      </c>
      <c r="B24" s="48"/>
      <c r="C24" s="49">
        <v>2</v>
      </c>
      <c r="D24" s="49">
        <v>131</v>
      </c>
      <c r="E24" s="50">
        <v>133</v>
      </c>
      <c r="F24" s="49">
        <v>1</v>
      </c>
      <c r="G24" s="49">
        <v>3</v>
      </c>
      <c r="H24" s="51">
        <v>4</v>
      </c>
      <c r="I24" s="49">
        <v>0</v>
      </c>
      <c r="J24" s="49">
        <v>0</v>
      </c>
      <c r="K24" s="51">
        <v>0</v>
      </c>
      <c r="L24" s="49">
        <v>1</v>
      </c>
      <c r="M24" s="49">
        <v>67</v>
      </c>
      <c r="N24" s="51">
        <v>68</v>
      </c>
      <c r="O24" s="49">
        <v>0</v>
      </c>
      <c r="P24" s="49">
        <v>61</v>
      </c>
      <c r="Q24" s="51">
        <v>61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70</v>
      </c>
      <c r="AS24" s="51">
        <v>70</v>
      </c>
      <c r="AU24" s="52">
        <v>9</v>
      </c>
    </row>
    <row r="25" spans="1:47" ht="25" customHeight="1" x14ac:dyDescent="0.35">
      <c r="A25" s="56" t="s">
        <v>64</v>
      </c>
      <c r="B25" s="48"/>
      <c r="C25" s="49">
        <v>55</v>
      </c>
      <c r="D25" s="49">
        <v>1376</v>
      </c>
      <c r="E25" s="50">
        <v>1431</v>
      </c>
      <c r="F25" s="49">
        <v>3</v>
      </c>
      <c r="G25" s="49">
        <v>8</v>
      </c>
      <c r="H25" s="51">
        <v>11</v>
      </c>
      <c r="I25" s="49">
        <v>0</v>
      </c>
      <c r="J25" s="49">
        <v>2</v>
      </c>
      <c r="K25" s="51">
        <v>2</v>
      </c>
      <c r="L25" s="49">
        <v>37</v>
      </c>
      <c r="M25" s="49">
        <v>570</v>
      </c>
      <c r="N25" s="51">
        <v>607</v>
      </c>
      <c r="O25" s="49">
        <v>15</v>
      </c>
      <c r="P25" s="49">
        <v>796</v>
      </c>
      <c r="Q25" s="51">
        <v>811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0</v>
      </c>
      <c r="AN25" s="49">
        <v>6</v>
      </c>
      <c r="AO25" s="51">
        <v>6</v>
      </c>
      <c r="AQ25" s="49">
        <v>20</v>
      </c>
      <c r="AR25" s="49">
        <v>700</v>
      </c>
      <c r="AS25" s="51">
        <v>720</v>
      </c>
      <c r="AU25" s="52">
        <v>79</v>
      </c>
    </row>
    <row r="26" spans="1:47" ht="18" customHeight="1" x14ac:dyDescent="0.35">
      <c r="A26" s="56" t="s">
        <v>65</v>
      </c>
      <c r="B26" s="48"/>
      <c r="C26" s="49">
        <v>13</v>
      </c>
      <c r="D26" s="49">
        <v>446</v>
      </c>
      <c r="E26" s="50">
        <v>459</v>
      </c>
      <c r="F26" s="49">
        <v>0</v>
      </c>
      <c r="G26" s="49">
        <v>3</v>
      </c>
      <c r="H26" s="51">
        <v>3</v>
      </c>
      <c r="I26" s="49">
        <v>1</v>
      </c>
      <c r="J26" s="49">
        <v>1</v>
      </c>
      <c r="K26" s="51">
        <v>2</v>
      </c>
      <c r="L26" s="49">
        <v>10</v>
      </c>
      <c r="M26" s="49">
        <v>167</v>
      </c>
      <c r="N26" s="51">
        <v>177</v>
      </c>
      <c r="O26" s="49">
        <v>2</v>
      </c>
      <c r="P26" s="49">
        <v>275</v>
      </c>
      <c r="Q26" s="51">
        <v>277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10</v>
      </c>
      <c r="AO26" s="51">
        <v>10</v>
      </c>
      <c r="AQ26" s="49">
        <v>3</v>
      </c>
      <c r="AR26" s="49">
        <v>273</v>
      </c>
      <c r="AS26" s="51">
        <v>276</v>
      </c>
      <c r="AU26" s="52">
        <v>35</v>
      </c>
    </row>
    <row r="27" spans="1:47" ht="18" customHeight="1" x14ac:dyDescent="0.35">
      <c r="A27" s="56" t="s">
        <v>155</v>
      </c>
      <c r="B27" s="48"/>
      <c r="C27" s="49">
        <v>12</v>
      </c>
      <c r="D27" s="49">
        <v>292</v>
      </c>
      <c r="E27" s="50">
        <v>304</v>
      </c>
      <c r="F27" s="49">
        <v>1</v>
      </c>
      <c r="G27" s="49">
        <v>1</v>
      </c>
      <c r="H27" s="51">
        <v>2</v>
      </c>
      <c r="I27" s="49">
        <v>1</v>
      </c>
      <c r="J27" s="49">
        <v>0</v>
      </c>
      <c r="K27" s="51">
        <v>1</v>
      </c>
      <c r="L27" s="49">
        <v>7</v>
      </c>
      <c r="M27" s="49">
        <v>120</v>
      </c>
      <c r="N27" s="51">
        <v>127</v>
      </c>
      <c r="O27" s="49">
        <v>3</v>
      </c>
      <c r="P27" s="49">
        <v>171</v>
      </c>
      <c r="Q27" s="51">
        <v>174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2</v>
      </c>
      <c r="AO27" s="51">
        <v>2</v>
      </c>
      <c r="AQ27" s="49">
        <v>5</v>
      </c>
      <c r="AR27" s="49">
        <v>138</v>
      </c>
      <c r="AS27" s="51">
        <v>143</v>
      </c>
      <c r="AU27" s="52">
        <v>18</v>
      </c>
    </row>
    <row r="28" spans="1:47" ht="25" customHeight="1" x14ac:dyDescent="0.35">
      <c r="A28" s="56" t="s">
        <v>156</v>
      </c>
      <c r="B28" s="48"/>
      <c r="C28" s="49">
        <v>8</v>
      </c>
      <c r="D28" s="49">
        <v>209</v>
      </c>
      <c r="E28" s="50">
        <v>217</v>
      </c>
      <c r="F28" s="49">
        <v>0</v>
      </c>
      <c r="G28" s="49">
        <v>1</v>
      </c>
      <c r="H28" s="51">
        <v>1</v>
      </c>
      <c r="I28" s="49">
        <v>0</v>
      </c>
      <c r="J28" s="49">
        <v>0</v>
      </c>
      <c r="K28" s="51">
        <v>0</v>
      </c>
      <c r="L28" s="49">
        <v>6</v>
      </c>
      <c r="M28" s="49">
        <v>87</v>
      </c>
      <c r="N28" s="51">
        <v>93</v>
      </c>
      <c r="O28" s="49">
        <v>2</v>
      </c>
      <c r="P28" s="49">
        <v>121</v>
      </c>
      <c r="Q28" s="51">
        <v>123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8</v>
      </c>
      <c r="AO28" s="51">
        <v>8</v>
      </c>
      <c r="AQ28" s="49">
        <v>4</v>
      </c>
      <c r="AR28" s="49">
        <v>112</v>
      </c>
      <c r="AS28" s="51">
        <v>116</v>
      </c>
      <c r="AU28" s="52">
        <v>10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47</v>
      </c>
      <c r="E29" s="50">
        <v>47</v>
      </c>
      <c r="F29" s="49">
        <v>0</v>
      </c>
      <c r="G29" s="49">
        <v>0</v>
      </c>
      <c r="H29" s="51">
        <v>0</v>
      </c>
      <c r="I29" s="49">
        <v>0</v>
      </c>
      <c r="J29" s="49">
        <v>1</v>
      </c>
      <c r="K29" s="51">
        <v>1</v>
      </c>
      <c r="L29" s="49">
        <v>0</v>
      </c>
      <c r="M29" s="49">
        <v>22</v>
      </c>
      <c r="N29" s="51">
        <v>22</v>
      </c>
      <c r="O29" s="49">
        <v>0</v>
      </c>
      <c r="P29" s="49">
        <v>24</v>
      </c>
      <c r="Q29" s="51">
        <v>24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25</v>
      </c>
      <c r="AS29" s="51">
        <v>25</v>
      </c>
      <c r="AU29" s="52">
        <v>2</v>
      </c>
    </row>
    <row r="30" spans="1:47" ht="18" customHeight="1" x14ac:dyDescent="0.35">
      <c r="A30" s="56" t="s">
        <v>67</v>
      </c>
      <c r="B30" s="48"/>
      <c r="C30" s="49">
        <v>5</v>
      </c>
      <c r="D30" s="49">
        <v>58</v>
      </c>
      <c r="E30" s="50">
        <v>63</v>
      </c>
      <c r="F30" s="49">
        <v>0</v>
      </c>
      <c r="G30" s="49">
        <v>0</v>
      </c>
      <c r="H30" s="51">
        <v>0</v>
      </c>
      <c r="I30" s="49">
        <v>1</v>
      </c>
      <c r="J30" s="49">
        <v>0</v>
      </c>
      <c r="K30" s="51">
        <v>1</v>
      </c>
      <c r="L30" s="49">
        <v>3</v>
      </c>
      <c r="M30" s="49">
        <v>33</v>
      </c>
      <c r="N30" s="51">
        <v>36</v>
      </c>
      <c r="O30" s="49">
        <v>1</v>
      </c>
      <c r="P30" s="49">
        <v>25</v>
      </c>
      <c r="Q30" s="51">
        <v>26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2</v>
      </c>
      <c r="AO30" s="51">
        <v>2</v>
      </c>
      <c r="AQ30" s="49">
        <v>4</v>
      </c>
      <c r="AR30" s="49">
        <v>30</v>
      </c>
      <c r="AS30" s="51">
        <v>34</v>
      </c>
      <c r="AU30" s="52">
        <v>4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22</v>
      </c>
      <c r="E31" s="50">
        <v>22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16</v>
      </c>
      <c r="N31" s="51">
        <v>16</v>
      </c>
      <c r="O31" s="49">
        <v>0</v>
      </c>
      <c r="P31" s="49">
        <v>6</v>
      </c>
      <c r="Q31" s="51">
        <v>6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1</v>
      </c>
      <c r="AO31" s="51">
        <v>1</v>
      </c>
      <c r="AQ31" s="49">
        <v>0</v>
      </c>
      <c r="AR31" s="49">
        <v>9</v>
      </c>
      <c r="AS31" s="51">
        <v>9</v>
      </c>
      <c r="AU31" s="52">
        <v>3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43</v>
      </c>
      <c r="E32" s="50">
        <v>43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0</v>
      </c>
      <c r="M32" s="49">
        <v>27</v>
      </c>
      <c r="N32" s="51">
        <v>27</v>
      </c>
      <c r="O32" s="49">
        <v>0</v>
      </c>
      <c r="P32" s="49">
        <v>16</v>
      </c>
      <c r="Q32" s="51">
        <v>16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22</v>
      </c>
      <c r="AS32" s="51">
        <v>22</v>
      </c>
      <c r="AU32" s="52">
        <v>4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0AA8E0FF-00F2-45FE-BA3D-9BFD4ABCC13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F823C68-E2B2-4A9E-A688-B516CC540AFF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557</v>
      </c>
      <c r="D10" s="41">
        <v>674</v>
      </c>
      <c r="E10" s="42">
        <v>1231</v>
      </c>
      <c r="F10" s="41">
        <v>144</v>
      </c>
      <c r="G10" s="41">
        <v>162</v>
      </c>
      <c r="H10" s="43">
        <v>306</v>
      </c>
      <c r="I10" s="41">
        <v>92</v>
      </c>
      <c r="J10" s="41">
        <v>101</v>
      </c>
      <c r="K10" s="43">
        <v>193</v>
      </c>
      <c r="L10" s="41">
        <v>238</v>
      </c>
      <c r="M10" s="41">
        <v>287</v>
      </c>
      <c r="N10" s="43">
        <v>525</v>
      </c>
      <c r="O10" s="41">
        <v>83</v>
      </c>
      <c r="P10" s="41">
        <v>124</v>
      </c>
      <c r="Q10" s="43">
        <v>207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21</v>
      </c>
      <c r="AJ10" s="41">
        <v>27</v>
      </c>
      <c r="AK10" s="43">
        <v>48</v>
      </c>
      <c r="AL10" s="44"/>
      <c r="AM10" s="41">
        <v>11</v>
      </c>
      <c r="AN10" s="41">
        <v>26</v>
      </c>
      <c r="AO10" s="43">
        <v>37</v>
      </c>
      <c r="AP10" s="44"/>
      <c r="AQ10" s="41">
        <v>18</v>
      </c>
      <c r="AR10" s="41">
        <v>25</v>
      </c>
      <c r="AS10" s="43">
        <v>43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557</v>
      </c>
      <c r="D11" s="49">
        <v>674</v>
      </c>
      <c r="E11" s="50">
        <v>1231</v>
      </c>
      <c r="F11" s="49">
        <v>144</v>
      </c>
      <c r="G11" s="49">
        <v>162</v>
      </c>
      <c r="H11" s="51">
        <v>306</v>
      </c>
      <c r="I11" s="49">
        <v>92</v>
      </c>
      <c r="J11" s="49">
        <v>101</v>
      </c>
      <c r="K11" s="51">
        <v>193</v>
      </c>
      <c r="L11" s="49">
        <v>238</v>
      </c>
      <c r="M11" s="49">
        <v>287</v>
      </c>
      <c r="N11" s="51">
        <v>525</v>
      </c>
      <c r="O11" s="49">
        <v>83</v>
      </c>
      <c r="P11" s="49">
        <v>124</v>
      </c>
      <c r="Q11" s="51">
        <v>207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21</v>
      </c>
      <c r="AJ11" s="49">
        <v>27</v>
      </c>
      <c r="AK11" s="51">
        <v>48</v>
      </c>
      <c r="AM11" s="49">
        <v>11</v>
      </c>
      <c r="AN11" s="49">
        <v>26</v>
      </c>
      <c r="AO11" s="51">
        <v>37</v>
      </c>
      <c r="AQ11" s="49">
        <v>18</v>
      </c>
      <c r="AR11" s="49">
        <v>25</v>
      </c>
      <c r="AS11" s="51">
        <v>43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557</v>
      </c>
      <c r="D12" s="49">
        <v>674</v>
      </c>
      <c r="E12" s="50">
        <v>1231</v>
      </c>
      <c r="F12" s="49">
        <v>144</v>
      </c>
      <c r="G12" s="49">
        <v>162</v>
      </c>
      <c r="H12" s="51">
        <v>306</v>
      </c>
      <c r="I12" s="49">
        <v>92</v>
      </c>
      <c r="J12" s="49">
        <v>101</v>
      </c>
      <c r="K12" s="51">
        <v>193</v>
      </c>
      <c r="L12" s="49">
        <v>238</v>
      </c>
      <c r="M12" s="49">
        <v>287</v>
      </c>
      <c r="N12" s="51">
        <v>525</v>
      </c>
      <c r="O12" s="49">
        <v>83</v>
      </c>
      <c r="P12" s="49">
        <v>124</v>
      </c>
      <c r="Q12" s="51">
        <v>207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21</v>
      </c>
      <c r="AJ12" s="49">
        <v>27</v>
      </c>
      <c r="AK12" s="51">
        <v>48</v>
      </c>
      <c r="AM12" s="49">
        <v>11</v>
      </c>
      <c r="AN12" s="49">
        <v>26</v>
      </c>
      <c r="AO12" s="51">
        <v>37</v>
      </c>
      <c r="AQ12" s="49">
        <v>18</v>
      </c>
      <c r="AR12" s="49">
        <v>25</v>
      </c>
      <c r="AS12" s="51">
        <v>43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0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>
        <v>7</v>
      </c>
      <c r="D14" s="49">
        <v>12</v>
      </c>
      <c r="E14" s="50">
        <v>19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4</v>
      </c>
      <c r="M14" s="49">
        <v>8</v>
      </c>
      <c r="N14" s="51">
        <v>12</v>
      </c>
      <c r="O14" s="49">
        <v>3</v>
      </c>
      <c r="P14" s="49">
        <v>4</v>
      </c>
      <c r="Q14" s="51">
        <v>7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22</v>
      </c>
      <c r="D18" s="49">
        <v>16</v>
      </c>
      <c r="E18" s="50">
        <v>38</v>
      </c>
      <c r="F18" s="49">
        <v>13</v>
      </c>
      <c r="G18" s="49">
        <v>8</v>
      </c>
      <c r="H18" s="51">
        <v>21</v>
      </c>
      <c r="I18" s="49">
        <v>0</v>
      </c>
      <c r="J18" s="49">
        <v>0</v>
      </c>
      <c r="K18" s="51">
        <v>0</v>
      </c>
      <c r="L18" s="49">
        <v>9</v>
      </c>
      <c r="M18" s="49">
        <v>8</v>
      </c>
      <c r="N18" s="51">
        <v>17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2</v>
      </c>
      <c r="AK18" s="51">
        <v>2</v>
      </c>
      <c r="AM18" s="49">
        <v>0</v>
      </c>
      <c r="AN18" s="49">
        <v>1</v>
      </c>
      <c r="AO18" s="51">
        <v>1</v>
      </c>
      <c r="AQ18" s="49">
        <v>1</v>
      </c>
      <c r="AR18" s="49">
        <v>4</v>
      </c>
      <c r="AS18" s="51">
        <v>5</v>
      </c>
      <c r="AU18" s="52">
        <v>5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2</v>
      </c>
      <c r="D20" s="49">
        <v>6</v>
      </c>
      <c r="E20" s="50">
        <v>8</v>
      </c>
      <c r="F20" s="49">
        <v>0</v>
      </c>
      <c r="G20" s="49">
        <v>0</v>
      </c>
      <c r="H20" s="51">
        <v>0</v>
      </c>
      <c r="I20" s="49">
        <v>0</v>
      </c>
      <c r="J20" s="49">
        <v>0</v>
      </c>
      <c r="K20" s="51">
        <v>0</v>
      </c>
      <c r="L20" s="49">
        <v>1</v>
      </c>
      <c r="M20" s="49">
        <v>2</v>
      </c>
      <c r="N20" s="51">
        <v>3</v>
      </c>
      <c r="O20" s="49">
        <v>1</v>
      </c>
      <c r="P20" s="49">
        <v>4</v>
      </c>
      <c r="Q20" s="51">
        <v>5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28</v>
      </c>
      <c r="D22" s="49">
        <v>42</v>
      </c>
      <c r="E22" s="50">
        <v>70</v>
      </c>
      <c r="F22" s="49">
        <v>1</v>
      </c>
      <c r="G22" s="49">
        <v>0</v>
      </c>
      <c r="H22" s="51">
        <v>1</v>
      </c>
      <c r="I22" s="49">
        <v>0</v>
      </c>
      <c r="J22" s="49">
        <v>0</v>
      </c>
      <c r="K22" s="51">
        <v>0</v>
      </c>
      <c r="L22" s="49">
        <v>16</v>
      </c>
      <c r="M22" s="49">
        <v>27</v>
      </c>
      <c r="N22" s="51">
        <v>43</v>
      </c>
      <c r="O22" s="49">
        <v>11</v>
      </c>
      <c r="P22" s="49">
        <v>15</v>
      </c>
      <c r="Q22" s="51">
        <v>26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2</v>
      </c>
      <c r="AJ22" s="49">
        <v>1</v>
      </c>
      <c r="AK22" s="51">
        <v>3</v>
      </c>
      <c r="AM22" s="49">
        <v>1</v>
      </c>
      <c r="AN22" s="49">
        <v>1</v>
      </c>
      <c r="AO22" s="51">
        <v>2</v>
      </c>
      <c r="AQ22" s="49">
        <v>4</v>
      </c>
      <c r="AR22" s="49">
        <v>2</v>
      </c>
      <c r="AS22" s="51">
        <v>6</v>
      </c>
      <c r="AU22" s="52">
        <v>6</v>
      </c>
    </row>
    <row r="23" spans="1:47" ht="18" customHeight="1" x14ac:dyDescent="0.35">
      <c r="A23" s="56" t="s">
        <v>62</v>
      </c>
      <c r="B23" s="48"/>
      <c r="C23" s="49">
        <v>387</v>
      </c>
      <c r="D23" s="49">
        <v>464</v>
      </c>
      <c r="E23" s="50">
        <v>851</v>
      </c>
      <c r="F23" s="49">
        <v>122</v>
      </c>
      <c r="G23" s="49">
        <v>144</v>
      </c>
      <c r="H23" s="51">
        <v>266</v>
      </c>
      <c r="I23" s="49">
        <v>84</v>
      </c>
      <c r="J23" s="49">
        <v>91</v>
      </c>
      <c r="K23" s="51">
        <v>175</v>
      </c>
      <c r="L23" s="49">
        <v>130</v>
      </c>
      <c r="M23" s="49">
        <v>157</v>
      </c>
      <c r="N23" s="51">
        <v>287</v>
      </c>
      <c r="O23" s="49">
        <v>51</v>
      </c>
      <c r="P23" s="49">
        <v>72</v>
      </c>
      <c r="Q23" s="51">
        <v>123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15</v>
      </c>
      <c r="AJ23" s="49">
        <v>21</v>
      </c>
      <c r="AK23" s="51">
        <v>36</v>
      </c>
      <c r="AM23" s="49">
        <v>8</v>
      </c>
      <c r="AN23" s="49">
        <v>21</v>
      </c>
      <c r="AO23" s="51">
        <v>29</v>
      </c>
      <c r="AQ23" s="49">
        <v>12</v>
      </c>
      <c r="AR23" s="49">
        <v>16</v>
      </c>
      <c r="AS23" s="51">
        <v>28</v>
      </c>
      <c r="AU23" s="52">
        <v>29</v>
      </c>
    </row>
    <row r="24" spans="1:47" ht="18" customHeight="1" x14ac:dyDescent="0.35">
      <c r="A24" s="56" t="s">
        <v>63</v>
      </c>
      <c r="B24" s="48"/>
      <c r="C24" s="49">
        <v>15</v>
      </c>
      <c r="D24" s="49">
        <v>15</v>
      </c>
      <c r="E24" s="50">
        <v>30</v>
      </c>
      <c r="F24" s="49">
        <v>1</v>
      </c>
      <c r="G24" s="49">
        <v>0</v>
      </c>
      <c r="H24" s="51">
        <v>1</v>
      </c>
      <c r="I24" s="49">
        <v>2</v>
      </c>
      <c r="J24" s="49">
        <v>0</v>
      </c>
      <c r="K24" s="51">
        <v>2</v>
      </c>
      <c r="L24" s="49">
        <v>7</v>
      </c>
      <c r="M24" s="49">
        <v>12</v>
      </c>
      <c r="N24" s="51">
        <v>19</v>
      </c>
      <c r="O24" s="49">
        <v>5</v>
      </c>
      <c r="P24" s="49">
        <v>3</v>
      </c>
      <c r="Q24" s="51">
        <v>8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36</v>
      </c>
      <c r="D25" s="49">
        <v>52</v>
      </c>
      <c r="E25" s="50">
        <v>88</v>
      </c>
      <c r="F25" s="49">
        <v>0</v>
      </c>
      <c r="G25" s="49">
        <v>0</v>
      </c>
      <c r="H25" s="51">
        <v>0</v>
      </c>
      <c r="I25" s="49">
        <v>0</v>
      </c>
      <c r="J25" s="49">
        <v>0</v>
      </c>
      <c r="K25" s="51">
        <v>0</v>
      </c>
      <c r="L25" s="49">
        <v>34</v>
      </c>
      <c r="M25" s="49">
        <v>45</v>
      </c>
      <c r="N25" s="51">
        <v>79</v>
      </c>
      <c r="O25" s="49">
        <v>2</v>
      </c>
      <c r="P25" s="49">
        <v>7</v>
      </c>
      <c r="Q25" s="51">
        <v>9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2</v>
      </c>
      <c r="AJ25" s="49">
        <v>2</v>
      </c>
      <c r="AK25" s="51">
        <v>4</v>
      </c>
      <c r="AM25" s="49">
        <v>0</v>
      </c>
      <c r="AN25" s="49">
        <v>1</v>
      </c>
      <c r="AO25" s="51">
        <v>1</v>
      </c>
      <c r="AQ25" s="49">
        <v>0</v>
      </c>
      <c r="AR25" s="49">
        <v>0</v>
      </c>
      <c r="AS25" s="51">
        <v>0</v>
      </c>
      <c r="AU25" s="52">
        <v>0</v>
      </c>
    </row>
    <row r="26" spans="1:47" ht="18" customHeight="1" x14ac:dyDescent="0.35">
      <c r="A26" s="56" t="s">
        <v>65</v>
      </c>
      <c r="B26" s="48"/>
      <c r="C26" s="49">
        <v>30</v>
      </c>
      <c r="D26" s="49">
        <v>29</v>
      </c>
      <c r="E26" s="50">
        <v>59</v>
      </c>
      <c r="F26" s="49">
        <v>2</v>
      </c>
      <c r="G26" s="49">
        <v>4</v>
      </c>
      <c r="H26" s="51">
        <v>6</v>
      </c>
      <c r="I26" s="49">
        <v>1</v>
      </c>
      <c r="J26" s="49">
        <v>3</v>
      </c>
      <c r="K26" s="51">
        <v>4</v>
      </c>
      <c r="L26" s="49">
        <v>21</v>
      </c>
      <c r="M26" s="49">
        <v>14</v>
      </c>
      <c r="N26" s="51">
        <v>35</v>
      </c>
      <c r="O26" s="49">
        <v>6</v>
      </c>
      <c r="P26" s="49">
        <v>8</v>
      </c>
      <c r="Q26" s="51">
        <v>14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30</v>
      </c>
      <c r="D27" s="49">
        <v>38</v>
      </c>
      <c r="E27" s="50">
        <v>68</v>
      </c>
      <c r="F27" s="49">
        <v>5</v>
      </c>
      <c r="G27" s="49">
        <v>6</v>
      </c>
      <c r="H27" s="51">
        <v>11</v>
      </c>
      <c r="I27" s="49">
        <v>5</v>
      </c>
      <c r="J27" s="49">
        <v>7</v>
      </c>
      <c r="K27" s="51">
        <v>12</v>
      </c>
      <c r="L27" s="49">
        <v>16</v>
      </c>
      <c r="M27" s="49">
        <v>14</v>
      </c>
      <c r="N27" s="51">
        <v>30</v>
      </c>
      <c r="O27" s="49">
        <v>4</v>
      </c>
      <c r="P27" s="49">
        <v>11</v>
      </c>
      <c r="Q27" s="51">
        <v>15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2</v>
      </c>
      <c r="AJ27" s="49">
        <v>1</v>
      </c>
      <c r="AK27" s="51">
        <v>3</v>
      </c>
      <c r="AM27" s="49">
        <v>2</v>
      </c>
      <c r="AN27" s="49">
        <v>2</v>
      </c>
      <c r="AO27" s="51">
        <v>4</v>
      </c>
      <c r="AQ27" s="49">
        <v>1</v>
      </c>
      <c r="AR27" s="49">
        <v>3</v>
      </c>
      <c r="AS27" s="51">
        <v>4</v>
      </c>
      <c r="AU27" s="52">
        <v>4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39BB84F5-22C2-4359-B3F3-D67D5C0208E0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596703-6CB3-47CD-9BD9-3F5CE956A5C5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74</v>
      </c>
      <c r="D10" s="41">
        <v>670</v>
      </c>
      <c r="E10" s="42">
        <v>744</v>
      </c>
      <c r="F10" s="41">
        <v>17</v>
      </c>
      <c r="G10" s="41">
        <v>32</v>
      </c>
      <c r="H10" s="43">
        <v>49</v>
      </c>
      <c r="I10" s="41">
        <v>9</v>
      </c>
      <c r="J10" s="41">
        <v>22</v>
      </c>
      <c r="K10" s="43">
        <v>31</v>
      </c>
      <c r="L10" s="41">
        <v>43</v>
      </c>
      <c r="M10" s="41">
        <v>268</v>
      </c>
      <c r="N10" s="43">
        <v>311</v>
      </c>
      <c r="O10" s="41">
        <v>5</v>
      </c>
      <c r="P10" s="41">
        <v>348</v>
      </c>
      <c r="Q10" s="43">
        <v>353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2</v>
      </c>
      <c r="AJ10" s="41">
        <v>13</v>
      </c>
      <c r="AK10" s="43">
        <v>15</v>
      </c>
      <c r="AL10" s="44"/>
      <c r="AM10" s="41">
        <v>1</v>
      </c>
      <c r="AN10" s="41">
        <v>13</v>
      </c>
      <c r="AO10" s="43">
        <v>14</v>
      </c>
      <c r="AP10" s="44"/>
      <c r="AQ10" s="41">
        <v>6</v>
      </c>
      <c r="AR10" s="41">
        <v>19</v>
      </c>
      <c r="AS10" s="43">
        <v>25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74</v>
      </c>
      <c r="D11" s="49">
        <v>670</v>
      </c>
      <c r="E11" s="50">
        <v>744</v>
      </c>
      <c r="F11" s="49">
        <v>17</v>
      </c>
      <c r="G11" s="49">
        <v>32</v>
      </c>
      <c r="H11" s="51">
        <v>49</v>
      </c>
      <c r="I11" s="49">
        <v>9</v>
      </c>
      <c r="J11" s="49">
        <v>22</v>
      </c>
      <c r="K11" s="51">
        <v>31</v>
      </c>
      <c r="L11" s="49">
        <v>43</v>
      </c>
      <c r="M11" s="49">
        <v>268</v>
      </c>
      <c r="N11" s="51">
        <v>311</v>
      </c>
      <c r="O11" s="49">
        <v>5</v>
      </c>
      <c r="P11" s="49">
        <v>348</v>
      </c>
      <c r="Q11" s="51">
        <v>353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2</v>
      </c>
      <c r="AJ11" s="49">
        <v>13</v>
      </c>
      <c r="AK11" s="51">
        <v>15</v>
      </c>
      <c r="AM11" s="49">
        <v>1</v>
      </c>
      <c r="AN11" s="49">
        <v>13</v>
      </c>
      <c r="AO11" s="51">
        <v>14</v>
      </c>
      <c r="AQ11" s="49">
        <v>6</v>
      </c>
      <c r="AR11" s="49">
        <v>19</v>
      </c>
      <c r="AS11" s="51">
        <v>25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74</v>
      </c>
      <c r="D12" s="49">
        <v>670</v>
      </c>
      <c r="E12" s="50">
        <v>744</v>
      </c>
      <c r="F12" s="49">
        <v>17</v>
      </c>
      <c r="G12" s="49">
        <v>32</v>
      </c>
      <c r="H12" s="51">
        <v>49</v>
      </c>
      <c r="I12" s="49">
        <v>9</v>
      </c>
      <c r="J12" s="49">
        <v>22</v>
      </c>
      <c r="K12" s="51">
        <v>31</v>
      </c>
      <c r="L12" s="49">
        <v>43</v>
      </c>
      <c r="M12" s="49">
        <v>268</v>
      </c>
      <c r="N12" s="51">
        <v>311</v>
      </c>
      <c r="O12" s="49">
        <v>5</v>
      </c>
      <c r="P12" s="49">
        <v>348</v>
      </c>
      <c r="Q12" s="51">
        <v>353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2</v>
      </c>
      <c r="AJ12" s="49">
        <v>13</v>
      </c>
      <c r="AK12" s="51">
        <v>15</v>
      </c>
      <c r="AM12" s="49">
        <v>1</v>
      </c>
      <c r="AN12" s="49">
        <v>13</v>
      </c>
      <c r="AO12" s="51">
        <v>14</v>
      </c>
      <c r="AQ12" s="49">
        <v>6</v>
      </c>
      <c r="AR12" s="49">
        <v>19</v>
      </c>
      <c r="AS12" s="51">
        <v>25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8</v>
      </c>
      <c r="D13" s="49">
        <v>62</v>
      </c>
      <c r="E13" s="50">
        <v>70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6</v>
      </c>
      <c r="M13" s="49">
        <v>33</v>
      </c>
      <c r="N13" s="51">
        <v>39</v>
      </c>
      <c r="O13" s="49">
        <v>2</v>
      </c>
      <c r="P13" s="49">
        <v>29</v>
      </c>
      <c r="Q13" s="51">
        <v>31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2</v>
      </c>
      <c r="AK13" s="51">
        <v>2</v>
      </c>
      <c r="AM13" s="49">
        <v>0</v>
      </c>
      <c r="AN13" s="49">
        <v>2</v>
      </c>
      <c r="AO13" s="51">
        <v>2</v>
      </c>
      <c r="AQ13" s="49">
        <v>1</v>
      </c>
      <c r="AR13" s="49">
        <v>4</v>
      </c>
      <c r="AS13" s="51">
        <v>5</v>
      </c>
      <c r="AU13" s="52">
        <v>5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34</v>
      </c>
      <c r="E14" s="50">
        <v>34</v>
      </c>
      <c r="F14" s="49">
        <v>0</v>
      </c>
      <c r="G14" s="49">
        <v>2</v>
      </c>
      <c r="H14" s="51">
        <v>2</v>
      </c>
      <c r="I14" s="49">
        <v>0</v>
      </c>
      <c r="J14" s="49">
        <v>0</v>
      </c>
      <c r="K14" s="51">
        <v>0</v>
      </c>
      <c r="L14" s="49">
        <v>0</v>
      </c>
      <c r="M14" s="49">
        <v>15</v>
      </c>
      <c r="N14" s="51">
        <v>15</v>
      </c>
      <c r="O14" s="49">
        <v>0</v>
      </c>
      <c r="P14" s="49">
        <v>17</v>
      </c>
      <c r="Q14" s="51">
        <v>17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1</v>
      </c>
      <c r="AS14" s="51">
        <v>1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6</v>
      </c>
      <c r="D15" s="49">
        <v>24</v>
      </c>
      <c r="E15" s="50">
        <v>30</v>
      </c>
      <c r="F15" s="49">
        <v>6</v>
      </c>
      <c r="G15" s="49">
        <v>2</v>
      </c>
      <c r="H15" s="51">
        <v>8</v>
      </c>
      <c r="I15" s="49">
        <v>0</v>
      </c>
      <c r="J15" s="49">
        <v>0</v>
      </c>
      <c r="K15" s="51">
        <v>0</v>
      </c>
      <c r="L15" s="49">
        <v>0</v>
      </c>
      <c r="M15" s="49">
        <v>4</v>
      </c>
      <c r="N15" s="51">
        <v>4</v>
      </c>
      <c r="O15" s="49">
        <v>0</v>
      </c>
      <c r="P15" s="49">
        <v>18</v>
      </c>
      <c r="Q15" s="51">
        <v>18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1</v>
      </c>
      <c r="AK15" s="51">
        <v>1</v>
      </c>
      <c r="AM15" s="49">
        <v>0</v>
      </c>
      <c r="AN15" s="49">
        <v>1</v>
      </c>
      <c r="AO15" s="51">
        <v>1</v>
      </c>
      <c r="AQ15" s="49">
        <v>0</v>
      </c>
      <c r="AR15" s="49">
        <v>2</v>
      </c>
      <c r="AS15" s="51">
        <v>2</v>
      </c>
      <c r="AU15" s="52">
        <v>2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33</v>
      </c>
      <c r="E17" s="50">
        <v>33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3</v>
      </c>
      <c r="N17" s="51">
        <v>3</v>
      </c>
      <c r="O17" s="49">
        <v>0</v>
      </c>
      <c r="P17" s="49">
        <v>30</v>
      </c>
      <c r="Q17" s="51">
        <v>30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26</v>
      </c>
      <c r="D18" s="49">
        <v>104</v>
      </c>
      <c r="E18" s="50">
        <v>130</v>
      </c>
      <c r="F18" s="49">
        <v>7</v>
      </c>
      <c r="G18" s="49">
        <v>19</v>
      </c>
      <c r="H18" s="51">
        <v>26</v>
      </c>
      <c r="I18" s="49">
        <v>4</v>
      </c>
      <c r="J18" s="49">
        <v>13</v>
      </c>
      <c r="K18" s="51">
        <v>17</v>
      </c>
      <c r="L18" s="49">
        <v>15</v>
      </c>
      <c r="M18" s="49">
        <v>54</v>
      </c>
      <c r="N18" s="51">
        <v>69</v>
      </c>
      <c r="O18" s="49">
        <v>0</v>
      </c>
      <c r="P18" s="49">
        <v>18</v>
      </c>
      <c r="Q18" s="51">
        <v>18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2</v>
      </c>
      <c r="AK18" s="51">
        <v>2</v>
      </c>
      <c r="AM18" s="49">
        <v>0</v>
      </c>
      <c r="AN18" s="49">
        <v>1</v>
      </c>
      <c r="AO18" s="51">
        <v>1</v>
      </c>
      <c r="AQ18" s="49">
        <v>0</v>
      </c>
      <c r="AR18" s="49">
        <v>2</v>
      </c>
      <c r="AS18" s="51">
        <v>2</v>
      </c>
      <c r="AU18" s="52">
        <v>2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12</v>
      </c>
      <c r="E19" s="50">
        <v>12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0</v>
      </c>
      <c r="N19" s="51">
        <v>0</v>
      </c>
      <c r="O19" s="49">
        <v>0</v>
      </c>
      <c r="P19" s="49">
        <v>12</v>
      </c>
      <c r="Q19" s="51">
        <v>12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1</v>
      </c>
      <c r="AO19" s="51">
        <v>1</v>
      </c>
      <c r="AQ19" s="49">
        <v>0</v>
      </c>
      <c r="AR19" s="49">
        <v>1</v>
      </c>
      <c r="AS19" s="51">
        <v>1</v>
      </c>
      <c r="AU19" s="52">
        <v>1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1</v>
      </c>
      <c r="AK20" s="51">
        <v>1</v>
      </c>
      <c r="AM20" s="49">
        <v>0</v>
      </c>
      <c r="AN20" s="49">
        <v>1</v>
      </c>
      <c r="AO20" s="51">
        <v>1</v>
      </c>
      <c r="AQ20" s="49">
        <v>0</v>
      </c>
      <c r="AR20" s="49">
        <v>1</v>
      </c>
      <c r="AS20" s="51">
        <v>1</v>
      </c>
      <c r="AU20" s="52">
        <v>1</v>
      </c>
    </row>
    <row r="21" spans="1:47" ht="18" customHeight="1" x14ac:dyDescent="0.35">
      <c r="A21" s="56" t="s">
        <v>60</v>
      </c>
      <c r="B21" s="48"/>
      <c r="C21" s="49">
        <v>2</v>
      </c>
      <c r="D21" s="49">
        <v>20</v>
      </c>
      <c r="E21" s="50">
        <v>22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2</v>
      </c>
      <c r="M21" s="49">
        <v>13</v>
      </c>
      <c r="N21" s="51">
        <v>15</v>
      </c>
      <c r="O21" s="49">
        <v>0</v>
      </c>
      <c r="P21" s="49">
        <v>7</v>
      </c>
      <c r="Q21" s="51">
        <v>7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1</v>
      </c>
      <c r="AK21" s="51">
        <v>1</v>
      </c>
      <c r="AM21" s="49">
        <v>0</v>
      </c>
      <c r="AN21" s="49">
        <v>1</v>
      </c>
      <c r="AO21" s="51">
        <v>1</v>
      </c>
      <c r="AQ21" s="49">
        <v>1</v>
      </c>
      <c r="AR21" s="49">
        <v>1</v>
      </c>
      <c r="AS21" s="51">
        <v>2</v>
      </c>
      <c r="AU21" s="52">
        <v>2</v>
      </c>
    </row>
    <row r="22" spans="1:47" ht="25" customHeight="1" x14ac:dyDescent="0.35">
      <c r="A22" s="56" t="s">
        <v>61</v>
      </c>
      <c r="B22" s="48"/>
      <c r="C22" s="49">
        <v>8</v>
      </c>
      <c r="D22" s="49">
        <v>70</v>
      </c>
      <c r="E22" s="50">
        <v>78</v>
      </c>
      <c r="F22" s="49">
        <v>2</v>
      </c>
      <c r="G22" s="49">
        <v>6</v>
      </c>
      <c r="H22" s="51">
        <v>8</v>
      </c>
      <c r="I22" s="49">
        <v>3</v>
      </c>
      <c r="J22" s="49">
        <v>6</v>
      </c>
      <c r="K22" s="51">
        <v>9</v>
      </c>
      <c r="L22" s="49">
        <v>2</v>
      </c>
      <c r="M22" s="49">
        <v>38</v>
      </c>
      <c r="N22" s="51">
        <v>40</v>
      </c>
      <c r="O22" s="49">
        <v>1</v>
      </c>
      <c r="P22" s="49">
        <v>20</v>
      </c>
      <c r="Q22" s="51">
        <v>21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</v>
      </c>
      <c r="AJ22" s="49">
        <v>1</v>
      </c>
      <c r="AK22" s="51">
        <v>2</v>
      </c>
      <c r="AM22" s="49">
        <v>1</v>
      </c>
      <c r="AN22" s="49">
        <v>0</v>
      </c>
      <c r="AO22" s="51">
        <v>1</v>
      </c>
      <c r="AQ22" s="49">
        <v>1</v>
      </c>
      <c r="AR22" s="49">
        <v>1</v>
      </c>
      <c r="AS22" s="51">
        <v>2</v>
      </c>
      <c r="AU22" s="52">
        <v>2</v>
      </c>
    </row>
    <row r="23" spans="1:47" ht="18" customHeight="1" x14ac:dyDescent="0.35">
      <c r="A23" s="56" t="s">
        <v>62</v>
      </c>
      <c r="B23" s="48"/>
      <c r="C23" s="49">
        <v>5</v>
      </c>
      <c r="D23" s="49">
        <v>54</v>
      </c>
      <c r="E23" s="50">
        <v>59</v>
      </c>
      <c r="F23" s="49">
        <v>2</v>
      </c>
      <c r="G23" s="49">
        <v>2</v>
      </c>
      <c r="H23" s="51">
        <v>4</v>
      </c>
      <c r="I23" s="49">
        <v>1</v>
      </c>
      <c r="J23" s="49">
        <v>1</v>
      </c>
      <c r="K23" s="51">
        <v>2</v>
      </c>
      <c r="L23" s="49">
        <v>2</v>
      </c>
      <c r="M23" s="49">
        <v>16</v>
      </c>
      <c r="N23" s="51">
        <v>18</v>
      </c>
      <c r="O23" s="49">
        <v>0</v>
      </c>
      <c r="P23" s="49">
        <v>35</v>
      </c>
      <c r="Q23" s="51">
        <v>35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1</v>
      </c>
      <c r="AK23" s="51">
        <v>1</v>
      </c>
      <c r="AM23" s="49">
        <v>0</v>
      </c>
      <c r="AN23" s="49">
        <v>2</v>
      </c>
      <c r="AO23" s="51">
        <v>2</v>
      </c>
      <c r="AQ23" s="49">
        <v>0</v>
      </c>
      <c r="AR23" s="49">
        <v>2</v>
      </c>
      <c r="AS23" s="51">
        <v>2</v>
      </c>
      <c r="AU23" s="52">
        <v>2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8</v>
      </c>
      <c r="D25" s="49">
        <v>72</v>
      </c>
      <c r="E25" s="50">
        <v>80</v>
      </c>
      <c r="F25" s="49">
        <v>0</v>
      </c>
      <c r="G25" s="49">
        <v>0</v>
      </c>
      <c r="H25" s="51">
        <v>0</v>
      </c>
      <c r="I25" s="49">
        <v>0</v>
      </c>
      <c r="J25" s="49">
        <v>0</v>
      </c>
      <c r="K25" s="51">
        <v>0</v>
      </c>
      <c r="L25" s="49">
        <v>8</v>
      </c>
      <c r="M25" s="49">
        <v>24</v>
      </c>
      <c r="N25" s="51">
        <v>32</v>
      </c>
      <c r="O25" s="49">
        <v>0</v>
      </c>
      <c r="P25" s="49">
        <v>48</v>
      </c>
      <c r="Q25" s="51">
        <v>48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2</v>
      </c>
      <c r="AK25" s="51">
        <v>2</v>
      </c>
      <c r="AM25" s="49">
        <v>0</v>
      </c>
      <c r="AN25" s="49">
        <v>2</v>
      </c>
      <c r="AO25" s="51">
        <v>2</v>
      </c>
      <c r="AQ25" s="49">
        <v>1</v>
      </c>
      <c r="AR25" s="49">
        <v>2</v>
      </c>
      <c r="AS25" s="51">
        <v>3</v>
      </c>
      <c r="AU25" s="52">
        <v>3</v>
      </c>
    </row>
    <row r="26" spans="1:47" ht="18" customHeight="1" x14ac:dyDescent="0.35">
      <c r="A26" s="56" t="s">
        <v>65</v>
      </c>
      <c r="B26" s="48"/>
      <c r="C26" s="49">
        <v>0</v>
      </c>
      <c r="D26" s="49">
        <v>42</v>
      </c>
      <c r="E26" s="50">
        <v>42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0</v>
      </c>
      <c r="M26" s="49">
        <v>8</v>
      </c>
      <c r="N26" s="51">
        <v>8</v>
      </c>
      <c r="O26" s="49">
        <v>0</v>
      </c>
      <c r="P26" s="49">
        <v>34</v>
      </c>
      <c r="Q26" s="51">
        <v>34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11</v>
      </c>
      <c r="D27" s="49">
        <v>93</v>
      </c>
      <c r="E27" s="50">
        <v>104</v>
      </c>
      <c r="F27" s="49">
        <v>0</v>
      </c>
      <c r="G27" s="49">
        <v>1</v>
      </c>
      <c r="H27" s="51">
        <v>1</v>
      </c>
      <c r="I27" s="49">
        <v>1</v>
      </c>
      <c r="J27" s="49">
        <v>2</v>
      </c>
      <c r="K27" s="51">
        <v>3</v>
      </c>
      <c r="L27" s="49">
        <v>8</v>
      </c>
      <c r="M27" s="49">
        <v>48</v>
      </c>
      <c r="N27" s="51">
        <v>56</v>
      </c>
      <c r="O27" s="49">
        <v>2</v>
      </c>
      <c r="P27" s="49">
        <v>42</v>
      </c>
      <c r="Q27" s="51">
        <v>44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1</v>
      </c>
      <c r="AK27" s="51">
        <v>2</v>
      </c>
      <c r="AM27" s="49">
        <v>0</v>
      </c>
      <c r="AN27" s="49">
        <v>2</v>
      </c>
      <c r="AO27" s="51">
        <v>2</v>
      </c>
      <c r="AQ27" s="49">
        <v>2</v>
      </c>
      <c r="AR27" s="49">
        <v>2</v>
      </c>
      <c r="AS27" s="51">
        <v>4</v>
      </c>
      <c r="AU27" s="52">
        <v>4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50</v>
      </c>
      <c r="E30" s="50">
        <v>50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0</v>
      </c>
      <c r="M30" s="49">
        <v>12</v>
      </c>
      <c r="N30" s="51">
        <v>12</v>
      </c>
      <c r="O30" s="49">
        <v>0</v>
      </c>
      <c r="P30" s="49">
        <v>38</v>
      </c>
      <c r="Q30" s="51">
        <v>38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04C5CD69-CE33-4545-8287-8F36A55552D8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30B5678-86F7-4647-A59D-6A09FE1FFE14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109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1036</v>
      </c>
      <c r="D10" s="41">
        <v>300</v>
      </c>
      <c r="E10" s="42">
        <v>1336</v>
      </c>
      <c r="F10" s="41">
        <v>581</v>
      </c>
      <c r="G10" s="41">
        <v>84</v>
      </c>
      <c r="H10" s="43">
        <v>665</v>
      </c>
      <c r="I10" s="41">
        <v>176</v>
      </c>
      <c r="J10" s="41">
        <v>50</v>
      </c>
      <c r="K10" s="43">
        <v>226</v>
      </c>
      <c r="L10" s="41">
        <v>154</v>
      </c>
      <c r="M10" s="41">
        <v>86</v>
      </c>
      <c r="N10" s="43">
        <v>240</v>
      </c>
      <c r="O10" s="41">
        <v>125</v>
      </c>
      <c r="P10" s="41">
        <v>80</v>
      </c>
      <c r="Q10" s="43">
        <v>205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26</v>
      </c>
      <c r="AJ10" s="41">
        <v>41</v>
      </c>
      <c r="AK10" s="43">
        <v>67</v>
      </c>
      <c r="AL10" s="44"/>
      <c r="AM10" s="41">
        <v>15</v>
      </c>
      <c r="AN10" s="41">
        <v>22</v>
      </c>
      <c r="AO10" s="43">
        <v>37</v>
      </c>
      <c r="AP10" s="44"/>
      <c r="AQ10" s="41">
        <v>3</v>
      </c>
      <c r="AR10" s="41">
        <v>3</v>
      </c>
      <c r="AS10" s="43">
        <v>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1036</v>
      </c>
      <c r="D11" s="49">
        <v>300</v>
      </c>
      <c r="E11" s="50">
        <v>1336</v>
      </c>
      <c r="F11" s="49">
        <v>581</v>
      </c>
      <c r="G11" s="49">
        <v>84</v>
      </c>
      <c r="H11" s="51">
        <v>665</v>
      </c>
      <c r="I11" s="49">
        <v>176</v>
      </c>
      <c r="J11" s="49">
        <v>50</v>
      </c>
      <c r="K11" s="51">
        <v>226</v>
      </c>
      <c r="L11" s="49">
        <v>154</v>
      </c>
      <c r="M11" s="49">
        <v>86</v>
      </c>
      <c r="N11" s="51">
        <v>240</v>
      </c>
      <c r="O11" s="49">
        <v>125</v>
      </c>
      <c r="P11" s="49">
        <v>80</v>
      </c>
      <c r="Q11" s="51">
        <v>205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26</v>
      </c>
      <c r="AJ11" s="49">
        <v>41</v>
      </c>
      <c r="AK11" s="51">
        <v>67</v>
      </c>
      <c r="AM11" s="49">
        <v>15</v>
      </c>
      <c r="AN11" s="49">
        <v>22</v>
      </c>
      <c r="AO11" s="51">
        <v>37</v>
      </c>
      <c r="AQ11" s="49">
        <v>3</v>
      </c>
      <c r="AR11" s="49">
        <v>3</v>
      </c>
      <c r="AS11" s="51">
        <v>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840</v>
      </c>
      <c r="D12" s="49">
        <v>268</v>
      </c>
      <c r="E12" s="50">
        <v>1108</v>
      </c>
      <c r="F12" s="49">
        <v>437</v>
      </c>
      <c r="G12" s="49">
        <v>65</v>
      </c>
      <c r="H12" s="51">
        <v>502</v>
      </c>
      <c r="I12" s="49">
        <v>145</v>
      </c>
      <c r="J12" s="49">
        <v>42</v>
      </c>
      <c r="K12" s="51">
        <v>187</v>
      </c>
      <c r="L12" s="49">
        <v>149</v>
      </c>
      <c r="M12" s="49">
        <v>82</v>
      </c>
      <c r="N12" s="51">
        <v>231</v>
      </c>
      <c r="O12" s="49">
        <v>109</v>
      </c>
      <c r="P12" s="49">
        <v>79</v>
      </c>
      <c r="Q12" s="51">
        <v>188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21</v>
      </c>
      <c r="AJ12" s="49">
        <v>36</v>
      </c>
      <c r="AK12" s="51">
        <v>57</v>
      </c>
      <c r="AM12" s="49">
        <v>13</v>
      </c>
      <c r="AN12" s="49">
        <v>20</v>
      </c>
      <c r="AO12" s="51">
        <v>33</v>
      </c>
      <c r="AQ12" s="49">
        <v>1</v>
      </c>
      <c r="AR12" s="49">
        <v>3</v>
      </c>
      <c r="AS12" s="51">
        <v>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75</v>
      </c>
      <c r="D13" s="49">
        <v>32</v>
      </c>
      <c r="E13" s="50">
        <v>107</v>
      </c>
      <c r="F13" s="49">
        <v>20</v>
      </c>
      <c r="G13" s="49">
        <v>1</v>
      </c>
      <c r="H13" s="51">
        <v>21</v>
      </c>
      <c r="I13" s="49">
        <v>5</v>
      </c>
      <c r="J13" s="49">
        <v>2</v>
      </c>
      <c r="K13" s="51">
        <v>7</v>
      </c>
      <c r="L13" s="49">
        <v>15</v>
      </c>
      <c r="M13" s="49">
        <v>8</v>
      </c>
      <c r="N13" s="51">
        <v>23</v>
      </c>
      <c r="O13" s="49">
        <v>35</v>
      </c>
      <c r="P13" s="49">
        <v>21</v>
      </c>
      <c r="Q13" s="51">
        <v>56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5</v>
      </c>
      <c r="AK13" s="51">
        <v>5</v>
      </c>
      <c r="AM13" s="49">
        <v>0</v>
      </c>
      <c r="AN13" s="49">
        <v>2</v>
      </c>
      <c r="AO13" s="51">
        <v>2</v>
      </c>
      <c r="AQ13" s="49">
        <v>0</v>
      </c>
      <c r="AR13" s="49">
        <v>0</v>
      </c>
      <c r="AS13" s="51">
        <v>0</v>
      </c>
      <c r="AU13" s="52">
        <v>5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220</v>
      </c>
      <c r="D15" s="49">
        <v>54</v>
      </c>
      <c r="E15" s="50">
        <v>274</v>
      </c>
      <c r="F15" s="49">
        <v>133</v>
      </c>
      <c r="G15" s="49">
        <v>20</v>
      </c>
      <c r="H15" s="51">
        <v>153</v>
      </c>
      <c r="I15" s="49">
        <v>46</v>
      </c>
      <c r="J15" s="49">
        <v>9</v>
      </c>
      <c r="K15" s="51">
        <v>55</v>
      </c>
      <c r="L15" s="49">
        <v>35</v>
      </c>
      <c r="M15" s="49">
        <v>22</v>
      </c>
      <c r="N15" s="51">
        <v>57</v>
      </c>
      <c r="O15" s="49">
        <v>6</v>
      </c>
      <c r="P15" s="49">
        <v>3</v>
      </c>
      <c r="Q15" s="51">
        <v>9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3</v>
      </c>
      <c r="AJ15" s="49">
        <v>5</v>
      </c>
      <c r="AK15" s="51">
        <v>8</v>
      </c>
      <c r="AM15" s="49">
        <v>3</v>
      </c>
      <c r="AN15" s="49">
        <v>2</v>
      </c>
      <c r="AO15" s="51">
        <v>5</v>
      </c>
      <c r="AQ15" s="49">
        <v>0</v>
      </c>
      <c r="AR15" s="49">
        <v>0</v>
      </c>
      <c r="AS15" s="51">
        <v>0</v>
      </c>
      <c r="AU15" s="52">
        <v>4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0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157</v>
      </c>
      <c r="D23" s="49">
        <v>75</v>
      </c>
      <c r="E23" s="50">
        <v>232</v>
      </c>
      <c r="F23" s="49">
        <v>49</v>
      </c>
      <c r="G23" s="49">
        <v>11</v>
      </c>
      <c r="H23" s="51">
        <v>60</v>
      </c>
      <c r="I23" s="49">
        <v>28</v>
      </c>
      <c r="J23" s="49">
        <v>7</v>
      </c>
      <c r="K23" s="51">
        <v>35</v>
      </c>
      <c r="L23" s="49">
        <v>48</v>
      </c>
      <c r="M23" s="49">
        <v>23</v>
      </c>
      <c r="N23" s="51">
        <v>71</v>
      </c>
      <c r="O23" s="49">
        <v>32</v>
      </c>
      <c r="P23" s="49">
        <v>34</v>
      </c>
      <c r="Q23" s="51">
        <v>66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5</v>
      </c>
      <c r="AJ23" s="49">
        <v>11</v>
      </c>
      <c r="AK23" s="51">
        <v>16</v>
      </c>
      <c r="AM23" s="49">
        <v>3</v>
      </c>
      <c r="AN23" s="49">
        <v>6</v>
      </c>
      <c r="AO23" s="51">
        <v>9</v>
      </c>
      <c r="AQ23" s="49">
        <v>0</v>
      </c>
      <c r="AR23" s="49">
        <v>1</v>
      </c>
      <c r="AS23" s="51">
        <v>1</v>
      </c>
      <c r="AU23" s="52">
        <v>11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57</v>
      </c>
      <c r="D25" s="49">
        <v>15</v>
      </c>
      <c r="E25" s="50">
        <v>72</v>
      </c>
      <c r="F25" s="49">
        <v>35</v>
      </c>
      <c r="G25" s="49">
        <v>2</v>
      </c>
      <c r="H25" s="51">
        <v>37</v>
      </c>
      <c r="I25" s="49">
        <v>8</v>
      </c>
      <c r="J25" s="49">
        <v>5</v>
      </c>
      <c r="K25" s="51">
        <v>13</v>
      </c>
      <c r="L25" s="49">
        <v>7</v>
      </c>
      <c r="M25" s="49">
        <v>2</v>
      </c>
      <c r="N25" s="51">
        <v>9</v>
      </c>
      <c r="O25" s="49">
        <v>7</v>
      </c>
      <c r="P25" s="49">
        <v>6</v>
      </c>
      <c r="Q25" s="51">
        <v>13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2</v>
      </c>
      <c r="AJ25" s="49">
        <v>4</v>
      </c>
      <c r="AK25" s="51">
        <v>6</v>
      </c>
      <c r="AM25" s="49">
        <v>2</v>
      </c>
      <c r="AN25" s="49">
        <v>3</v>
      </c>
      <c r="AO25" s="51">
        <v>5</v>
      </c>
      <c r="AQ25" s="49">
        <v>0</v>
      </c>
      <c r="AR25" s="49">
        <v>0</v>
      </c>
      <c r="AS25" s="51">
        <v>0</v>
      </c>
      <c r="AU25" s="52">
        <v>6</v>
      </c>
    </row>
    <row r="26" spans="1:47" ht="18" customHeight="1" x14ac:dyDescent="0.35">
      <c r="A26" s="56" t="s">
        <v>65</v>
      </c>
      <c r="B26" s="48"/>
      <c r="C26" s="49">
        <v>121</v>
      </c>
      <c r="D26" s="49">
        <v>27</v>
      </c>
      <c r="E26" s="50">
        <v>148</v>
      </c>
      <c r="F26" s="49">
        <v>71</v>
      </c>
      <c r="G26" s="49">
        <v>11</v>
      </c>
      <c r="H26" s="51">
        <v>82</v>
      </c>
      <c r="I26" s="49">
        <v>28</v>
      </c>
      <c r="J26" s="49">
        <v>8</v>
      </c>
      <c r="K26" s="51">
        <v>36</v>
      </c>
      <c r="L26" s="49">
        <v>16</v>
      </c>
      <c r="M26" s="49">
        <v>4</v>
      </c>
      <c r="N26" s="51">
        <v>20</v>
      </c>
      <c r="O26" s="49">
        <v>6</v>
      </c>
      <c r="P26" s="49">
        <v>4</v>
      </c>
      <c r="Q26" s="51">
        <v>10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3</v>
      </c>
      <c r="AJ26" s="49">
        <v>4</v>
      </c>
      <c r="AK26" s="51">
        <v>7</v>
      </c>
      <c r="AM26" s="49">
        <v>1</v>
      </c>
      <c r="AN26" s="49">
        <v>1</v>
      </c>
      <c r="AO26" s="51">
        <v>2</v>
      </c>
      <c r="AQ26" s="49">
        <v>0</v>
      </c>
      <c r="AR26" s="49">
        <v>0</v>
      </c>
      <c r="AS26" s="51">
        <v>0</v>
      </c>
      <c r="AU26" s="52">
        <v>11</v>
      </c>
    </row>
    <row r="27" spans="1:47" ht="18" customHeight="1" x14ac:dyDescent="0.35">
      <c r="A27" s="56" t="s">
        <v>155</v>
      </c>
      <c r="B27" s="48"/>
      <c r="C27" s="49">
        <v>210</v>
      </c>
      <c r="D27" s="49">
        <v>65</v>
      </c>
      <c r="E27" s="50">
        <v>275</v>
      </c>
      <c r="F27" s="49">
        <v>129</v>
      </c>
      <c r="G27" s="49">
        <v>20</v>
      </c>
      <c r="H27" s="51">
        <v>149</v>
      </c>
      <c r="I27" s="49">
        <v>30</v>
      </c>
      <c r="J27" s="49">
        <v>11</v>
      </c>
      <c r="K27" s="51">
        <v>41</v>
      </c>
      <c r="L27" s="49">
        <v>28</v>
      </c>
      <c r="M27" s="49">
        <v>23</v>
      </c>
      <c r="N27" s="51">
        <v>51</v>
      </c>
      <c r="O27" s="49">
        <v>23</v>
      </c>
      <c r="P27" s="49">
        <v>11</v>
      </c>
      <c r="Q27" s="51">
        <v>34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8</v>
      </c>
      <c r="AJ27" s="49">
        <v>7</v>
      </c>
      <c r="AK27" s="51">
        <v>15</v>
      </c>
      <c r="AM27" s="49">
        <v>4</v>
      </c>
      <c r="AN27" s="49">
        <v>6</v>
      </c>
      <c r="AO27" s="51">
        <v>10</v>
      </c>
      <c r="AQ27" s="49">
        <v>1</v>
      </c>
      <c r="AR27" s="49">
        <v>2</v>
      </c>
      <c r="AS27" s="51">
        <v>3</v>
      </c>
      <c r="AU27" s="52">
        <v>11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>
        <v>88</v>
      </c>
      <c r="D31" s="49">
        <v>6</v>
      </c>
      <c r="E31" s="50">
        <v>94</v>
      </c>
      <c r="F31" s="49">
        <v>53</v>
      </c>
      <c r="G31" s="49">
        <v>3</v>
      </c>
      <c r="H31" s="51">
        <v>56</v>
      </c>
      <c r="I31" s="49">
        <v>16</v>
      </c>
      <c r="J31" s="49">
        <v>1</v>
      </c>
      <c r="K31" s="51">
        <v>17</v>
      </c>
      <c r="L31" s="49">
        <v>4</v>
      </c>
      <c r="M31" s="49">
        <v>1</v>
      </c>
      <c r="N31" s="51">
        <v>5</v>
      </c>
      <c r="O31" s="49">
        <v>15</v>
      </c>
      <c r="P31" s="49">
        <v>1</v>
      </c>
      <c r="Q31" s="51">
        <v>16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3</v>
      </c>
      <c r="AJ31" s="49">
        <v>3</v>
      </c>
      <c r="AK31" s="51">
        <v>6</v>
      </c>
      <c r="AM31" s="49">
        <v>1</v>
      </c>
      <c r="AN31" s="49">
        <v>2</v>
      </c>
      <c r="AO31" s="51">
        <v>3</v>
      </c>
      <c r="AQ31" s="49">
        <v>2</v>
      </c>
      <c r="AR31" s="49">
        <v>0</v>
      </c>
      <c r="AS31" s="51">
        <v>2</v>
      </c>
      <c r="AU31" s="52">
        <v>5</v>
      </c>
    </row>
    <row r="32" spans="1:47" ht="18" customHeight="1" x14ac:dyDescent="0.35">
      <c r="A32" s="54" t="s">
        <v>158</v>
      </c>
      <c r="B32" s="48"/>
      <c r="C32" s="49">
        <v>108</v>
      </c>
      <c r="D32" s="49">
        <v>26</v>
      </c>
      <c r="E32" s="50">
        <v>134</v>
      </c>
      <c r="F32" s="49">
        <v>91</v>
      </c>
      <c r="G32" s="49">
        <v>16</v>
      </c>
      <c r="H32" s="51">
        <v>107</v>
      </c>
      <c r="I32" s="49">
        <v>15</v>
      </c>
      <c r="J32" s="49">
        <v>7</v>
      </c>
      <c r="K32" s="51">
        <v>22</v>
      </c>
      <c r="L32" s="49">
        <v>1</v>
      </c>
      <c r="M32" s="49">
        <v>3</v>
      </c>
      <c r="N32" s="51">
        <v>4</v>
      </c>
      <c r="O32" s="49">
        <v>1</v>
      </c>
      <c r="P32" s="49">
        <v>0</v>
      </c>
      <c r="Q32" s="51">
        <v>1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2</v>
      </c>
      <c r="AJ32" s="49">
        <v>2</v>
      </c>
      <c r="AK32" s="51">
        <v>4</v>
      </c>
      <c r="AM32" s="49">
        <v>1</v>
      </c>
      <c r="AN32" s="49">
        <v>0</v>
      </c>
      <c r="AO32" s="51">
        <v>1</v>
      </c>
      <c r="AQ32" s="49">
        <v>0</v>
      </c>
      <c r="AR32" s="49">
        <v>0</v>
      </c>
      <c r="AS32" s="51">
        <v>0</v>
      </c>
      <c r="AU32" s="52">
        <v>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FD4C7F38-2055-4697-AFD8-7CB12D134A76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4BBBC5-77DD-4B98-88CD-652C8F4E0001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110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1149</v>
      </c>
      <c r="D10" s="41">
        <v>2670</v>
      </c>
      <c r="E10" s="42">
        <v>3819</v>
      </c>
      <c r="F10" s="41">
        <v>21</v>
      </c>
      <c r="G10" s="41">
        <v>41</v>
      </c>
      <c r="H10" s="43">
        <v>62</v>
      </c>
      <c r="I10" s="41">
        <v>24</v>
      </c>
      <c r="J10" s="41">
        <v>85</v>
      </c>
      <c r="K10" s="43">
        <v>109</v>
      </c>
      <c r="L10" s="41">
        <v>441</v>
      </c>
      <c r="M10" s="41">
        <v>1115</v>
      </c>
      <c r="N10" s="43">
        <v>1556</v>
      </c>
      <c r="O10" s="41">
        <v>663</v>
      </c>
      <c r="P10" s="41">
        <v>1429</v>
      </c>
      <c r="Q10" s="43">
        <v>2092</v>
      </c>
      <c r="R10" s="44"/>
      <c r="S10" s="41">
        <v>1151</v>
      </c>
      <c r="T10" s="41">
        <v>2668</v>
      </c>
      <c r="U10" s="42">
        <v>3819</v>
      </c>
      <c r="V10" s="41">
        <v>21</v>
      </c>
      <c r="W10" s="41">
        <v>41</v>
      </c>
      <c r="X10" s="43">
        <v>62</v>
      </c>
      <c r="Y10" s="41">
        <v>24</v>
      </c>
      <c r="Z10" s="41">
        <v>85</v>
      </c>
      <c r="AA10" s="43">
        <v>109</v>
      </c>
      <c r="AB10" s="41">
        <v>440</v>
      </c>
      <c r="AC10" s="41">
        <v>1116</v>
      </c>
      <c r="AD10" s="43">
        <v>1556</v>
      </c>
      <c r="AE10" s="41">
        <v>666</v>
      </c>
      <c r="AF10" s="41">
        <v>1426</v>
      </c>
      <c r="AG10" s="43">
        <v>2092</v>
      </c>
      <c r="AH10" s="44"/>
      <c r="AI10" s="41">
        <v>25</v>
      </c>
      <c r="AJ10" s="41">
        <v>81</v>
      </c>
      <c r="AK10" s="43">
        <v>106</v>
      </c>
      <c r="AL10" s="44"/>
      <c r="AM10" s="41">
        <v>33</v>
      </c>
      <c r="AN10" s="41">
        <v>38</v>
      </c>
      <c r="AO10" s="43">
        <v>71</v>
      </c>
      <c r="AP10" s="44"/>
      <c r="AQ10" s="41">
        <v>12</v>
      </c>
      <c r="AR10" s="41">
        <v>29</v>
      </c>
      <c r="AS10" s="43">
        <v>41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1149</v>
      </c>
      <c r="D11" s="49">
        <v>2670</v>
      </c>
      <c r="E11" s="50">
        <v>3819</v>
      </c>
      <c r="F11" s="49">
        <v>21</v>
      </c>
      <c r="G11" s="49">
        <v>41</v>
      </c>
      <c r="H11" s="51">
        <v>62</v>
      </c>
      <c r="I11" s="49">
        <v>24</v>
      </c>
      <c r="J11" s="49">
        <v>85</v>
      </c>
      <c r="K11" s="51">
        <v>109</v>
      </c>
      <c r="L11" s="49">
        <v>441</v>
      </c>
      <c r="M11" s="49">
        <v>1115</v>
      </c>
      <c r="N11" s="51">
        <v>1556</v>
      </c>
      <c r="O11" s="49">
        <v>663</v>
      </c>
      <c r="P11" s="49">
        <v>1429</v>
      </c>
      <c r="Q11" s="51">
        <v>2092</v>
      </c>
      <c r="S11" s="49">
        <v>1151</v>
      </c>
      <c r="T11" s="49">
        <v>2668</v>
      </c>
      <c r="U11" s="50">
        <v>3819</v>
      </c>
      <c r="V11" s="49">
        <v>21</v>
      </c>
      <c r="W11" s="49">
        <v>41</v>
      </c>
      <c r="X11" s="51">
        <v>62</v>
      </c>
      <c r="Y11" s="49">
        <v>24</v>
      </c>
      <c r="Z11" s="49">
        <v>85</v>
      </c>
      <c r="AA11" s="51">
        <v>109</v>
      </c>
      <c r="AB11" s="49">
        <v>440</v>
      </c>
      <c r="AC11" s="49">
        <v>1116</v>
      </c>
      <c r="AD11" s="51">
        <v>1556</v>
      </c>
      <c r="AE11" s="49">
        <v>666</v>
      </c>
      <c r="AF11" s="49">
        <v>1426</v>
      </c>
      <c r="AG11" s="51">
        <v>2092</v>
      </c>
      <c r="AI11" s="49">
        <v>25</v>
      </c>
      <c r="AJ11" s="49">
        <v>81</v>
      </c>
      <c r="AK11" s="51">
        <v>106</v>
      </c>
      <c r="AM11" s="49">
        <v>28</v>
      </c>
      <c r="AN11" s="49">
        <v>37</v>
      </c>
      <c r="AO11" s="51">
        <v>65</v>
      </c>
      <c r="AQ11" s="49">
        <v>12</v>
      </c>
      <c r="AR11" s="49">
        <v>29</v>
      </c>
      <c r="AS11" s="51">
        <v>41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1075</v>
      </c>
      <c r="D12" s="49">
        <v>2436</v>
      </c>
      <c r="E12" s="50">
        <v>3511</v>
      </c>
      <c r="F12" s="49">
        <v>17</v>
      </c>
      <c r="G12" s="49">
        <v>34</v>
      </c>
      <c r="H12" s="51">
        <v>51</v>
      </c>
      <c r="I12" s="49">
        <v>21</v>
      </c>
      <c r="J12" s="49">
        <v>76</v>
      </c>
      <c r="K12" s="51">
        <v>97</v>
      </c>
      <c r="L12" s="49">
        <v>400</v>
      </c>
      <c r="M12" s="49">
        <v>981</v>
      </c>
      <c r="N12" s="51">
        <v>1381</v>
      </c>
      <c r="O12" s="49">
        <v>637</v>
      </c>
      <c r="P12" s="49">
        <v>1345</v>
      </c>
      <c r="Q12" s="51">
        <v>1982</v>
      </c>
      <c r="S12" s="49">
        <v>1077</v>
      </c>
      <c r="T12" s="49">
        <v>2434</v>
      </c>
      <c r="U12" s="50">
        <v>3511</v>
      </c>
      <c r="V12" s="49">
        <v>17</v>
      </c>
      <c r="W12" s="49">
        <v>34</v>
      </c>
      <c r="X12" s="51">
        <v>51</v>
      </c>
      <c r="Y12" s="49">
        <v>21</v>
      </c>
      <c r="Z12" s="49">
        <v>76</v>
      </c>
      <c r="AA12" s="51">
        <v>97</v>
      </c>
      <c r="AB12" s="49">
        <v>399</v>
      </c>
      <c r="AC12" s="49">
        <v>982</v>
      </c>
      <c r="AD12" s="51">
        <v>1381</v>
      </c>
      <c r="AE12" s="49">
        <v>640</v>
      </c>
      <c r="AF12" s="49">
        <v>1342</v>
      </c>
      <c r="AG12" s="51">
        <v>1982</v>
      </c>
      <c r="AI12" s="49">
        <v>21</v>
      </c>
      <c r="AJ12" s="49">
        <v>74</v>
      </c>
      <c r="AK12" s="51">
        <v>95</v>
      </c>
      <c r="AM12" s="49">
        <v>28</v>
      </c>
      <c r="AN12" s="49">
        <v>37</v>
      </c>
      <c r="AO12" s="51">
        <v>65</v>
      </c>
      <c r="AQ12" s="49">
        <v>12</v>
      </c>
      <c r="AR12" s="49">
        <v>29</v>
      </c>
      <c r="AS12" s="51">
        <v>41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139</v>
      </c>
      <c r="D13" s="49">
        <v>258</v>
      </c>
      <c r="E13" s="50">
        <v>397</v>
      </c>
      <c r="F13" s="49">
        <v>1</v>
      </c>
      <c r="G13" s="49">
        <v>2</v>
      </c>
      <c r="H13" s="51">
        <v>3</v>
      </c>
      <c r="I13" s="49">
        <v>0</v>
      </c>
      <c r="J13" s="49">
        <v>3</v>
      </c>
      <c r="K13" s="51">
        <v>3</v>
      </c>
      <c r="L13" s="49">
        <v>48</v>
      </c>
      <c r="M13" s="49">
        <v>113</v>
      </c>
      <c r="N13" s="51">
        <v>161</v>
      </c>
      <c r="O13" s="49">
        <v>90</v>
      </c>
      <c r="P13" s="49">
        <v>140</v>
      </c>
      <c r="Q13" s="51">
        <v>230</v>
      </c>
      <c r="S13" s="49">
        <v>139</v>
      </c>
      <c r="T13" s="49">
        <v>258</v>
      </c>
      <c r="U13" s="50">
        <v>397</v>
      </c>
      <c r="V13" s="49">
        <v>1</v>
      </c>
      <c r="W13" s="49">
        <v>2</v>
      </c>
      <c r="X13" s="51">
        <v>3</v>
      </c>
      <c r="Y13" s="49">
        <v>0</v>
      </c>
      <c r="Z13" s="49">
        <v>3</v>
      </c>
      <c r="AA13" s="51">
        <v>3</v>
      </c>
      <c r="AB13" s="49">
        <v>48</v>
      </c>
      <c r="AC13" s="49">
        <v>113</v>
      </c>
      <c r="AD13" s="51">
        <v>161</v>
      </c>
      <c r="AE13" s="49">
        <v>90</v>
      </c>
      <c r="AF13" s="49">
        <v>140</v>
      </c>
      <c r="AG13" s="51">
        <v>230</v>
      </c>
      <c r="AI13" s="49">
        <v>3</v>
      </c>
      <c r="AJ13" s="49">
        <v>11</v>
      </c>
      <c r="AK13" s="51">
        <v>14</v>
      </c>
      <c r="AM13" s="49">
        <v>3</v>
      </c>
      <c r="AN13" s="49">
        <v>3</v>
      </c>
      <c r="AO13" s="51">
        <v>6</v>
      </c>
      <c r="AQ13" s="49">
        <v>0</v>
      </c>
      <c r="AR13" s="49">
        <v>0</v>
      </c>
      <c r="AS13" s="51">
        <v>0</v>
      </c>
      <c r="AU13" s="52">
        <v>24</v>
      </c>
    </row>
    <row r="14" spans="1:47" ht="18" customHeight="1" x14ac:dyDescent="0.35">
      <c r="A14" s="56" t="s">
        <v>53</v>
      </c>
      <c r="B14" s="48"/>
      <c r="C14" s="49">
        <v>2</v>
      </c>
      <c r="D14" s="49">
        <v>14</v>
      </c>
      <c r="E14" s="50">
        <v>16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1</v>
      </c>
      <c r="M14" s="49">
        <v>7</v>
      </c>
      <c r="N14" s="51">
        <v>8</v>
      </c>
      <c r="O14" s="49">
        <v>1</v>
      </c>
      <c r="P14" s="49">
        <v>7</v>
      </c>
      <c r="Q14" s="51">
        <v>8</v>
      </c>
      <c r="S14" s="49">
        <v>2</v>
      </c>
      <c r="T14" s="49">
        <v>14</v>
      </c>
      <c r="U14" s="50">
        <v>16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1</v>
      </c>
      <c r="AC14" s="49">
        <v>7</v>
      </c>
      <c r="AD14" s="51">
        <v>8</v>
      </c>
      <c r="AE14" s="49">
        <v>1</v>
      </c>
      <c r="AF14" s="49">
        <v>7</v>
      </c>
      <c r="AG14" s="51">
        <v>8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2</v>
      </c>
    </row>
    <row r="15" spans="1:47" ht="18" customHeight="1" x14ac:dyDescent="0.35">
      <c r="A15" s="56" t="s">
        <v>54</v>
      </c>
      <c r="B15" s="48"/>
      <c r="C15" s="49">
        <v>143</v>
      </c>
      <c r="D15" s="49">
        <v>348</v>
      </c>
      <c r="E15" s="50">
        <v>491</v>
      </c>
      <c r="F15" s="49">
        <v>1</v>
      </c>
      <c r="G15" s="49">
        <v>3</v>
      </c>
      <c r="H15" s="51">
        <v>4</v>
      </c>
      <c r="I15" s="49">
        <v>2</v>
      </c>
      <c r="J15" s="49">
        <v>10</v>
      </c>
      <c r="K15" s="51">
        <v>12</v>
      </c>
      <c r="L15" s="49">
        <v>61</v>
      </c>
      <c r="M15" s="49">
        <v>171</v>
      </c>
      <c r="N15" s="51">
        <v>232</v>
      </c>
      <c r="O15" s="49">
        <v>79</v>
      </c>
      <c r="P15" s="49">
        <v>164</v>
      </c>
      <c r="Q15" s="51">
        <v>243</v>
      </c>
      <c r="S15" s="49">
        <v>143</v>
      </c>
      <c r="T15" s="49">
        <v>348</v>
      </c>
      <c r="U15" s="50">
        <v>491</v>
      </c>
      <c r="V15" s="49">
        <v>1</v>
      </c>
      <c r="W15" s="49">
        <v>3</v>
      </c>
      <c r="X15" s="51">
        <v>4</v>
      </c>
      <c r="Y15" s="49">
        <v>2</v>
      </c>
      <c r="Z15" s="49">
        <v>10</v>
      </c>
      <c r="AA15" s="51">
        <v>12</v>
      </c>
      <c r="AB15" s="49">
        <v>61</v>
      </c>
      <c r="AC15" s="49">
        <v>171</v>
      </c>
      <c r="AD15" s="51">
        <v>232</v>
      </c>
      <c r="AE15" s="49">
        <v>79</v>
      </c>
      <c r="AF15" s="49">
        <v>164</v>
      </c>
      <c r="AG15" s="51">
        <v>243</v>
      </c>
      <c r="AI15" s="49">
        <v>0</v>
      </c>
      <c r="AJ15" s="49">
        <v>10</v>
      </c>
      <c r="AK15" s="51">
        <v>10</v>
      </c>
      <c r="AM15" s="49">
        <v>1</v>
      </c>
      <c r="AN15" s="49">
        <v>3</v>
      </c>
      <c r="AO15" s="51">
        <v>4</v>
      </c>
      <c r="AQ15" s="49">
        <v>1</v>
      </c>
      <c r="AR15" s="49">
        <v>0</v>
      </c>
      <c r="AS15" s="51">
        <v>1</v>
      </c>
      <c r="AU15" s="52">
        <v>30</v>
      </c>
    </row>
    <row r="16" spans="1:47" ht="25" customHeight="1" x14ac:dyDescent="0.35">
      <c r="A16" s="56" t="s">
        <v>55</v>
      </c>
      <c r="B16" s="48"/>
      <c r="C16" s="49">
        <v>16</v>
      </c>
      <c r="D16" s="49">
        <v>41</v>
      </c>
      <c r="E16" s="50">
        <v>57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6</v>
      </c>
      <c r="M16" s="49">
        <v>12</v>
      </c>
      <c r="N16" s="51">
        <v>18</v>
      </c>
      <c r="O16" s="49">
        <v>10</v>
      </c>
      <c r="P16" s="49">
        <v>29</v>
      </c>
      <c r="Q16" s="51">
        <v>39</v>
      </c>
      <c r="S16" s="49">
        <v>16</v>
      </c>
      <c r="T16" s="49">
        <v>41</v>
      </c>
      <c r="U16" s="50">
        <v>57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6</v>
      </c>
      <c r="AC16" s="49">
        <v>12</v>
      </c>
      <c r="AD16" s="51">
        <v>18</v>
      </c>
      <c r="AE16" s="49">
        <v>10</v>
      </c>
      <c r="AF16" s="49">
        <v>29</v>
      </c>
      <c r="AG16" s="51">
        <v>39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7</v>
      </c>
    </row>
    <row r="17" spans="1:47" ht="18" customHeight="1" x14ac:dyDescent="0.35">
      <c r="A17" s="56" t="s">
        <v>56</v>
      </c>
      <c r="B17" s="48"/>
      <c r="C17" s="49">
        <v>10</v>
      </c>
      <c r="D17" s="49">
        <v>11</v>
      </c>
      <c r="E17" s="50">
        <v>21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4</v>
      </c>
      <c r="M17" s="49">
        <v>5</v>
      </c>
      <c r="N17" s="51">
        <v>9</v>
      </c>
      <c r="O17" s="49">
        <v>6</v>
      </c>
      <c r="P17" s="49">
        <v>6</v>
      </c>
      <c r="Q17" s="51">
        <v>12</v>
      </c>
      <c r="S17" s="49">
        <v>10</v>
      </c>
      <c r="T17" s="49">
        <v>11</v>
      </c>
      <c r="U17" s="50">
        <v>21</v>
      </c>
      <c r="V17" s="49">
        <v>0</v>
      </c>
      <c r="W17" s="49">
        <v>0</v>
      </c>
      <c r="X17" s="51">
        <v>0</v>
      </c>
      <c r="Y17" s="49">
        <v>0</v>
      </c>
      <c r="Z17" s="49">
        <v>0</v>
      </c>
      <c r="AA17" s="51">
        <v>0</v>
      </c>
      <c r="AB17" s="49">
        <v>4</v>
      </c>
      <c r="AC17" s="49">
        <v>5</v>
      </c>
      <c r="AD17" s="51">
        <v>9</v>
      </c>
      <c r="AE17" s="49">
        <v>6</v>
      </c>
      <c r="AF17" s="49">
        <v>6</v>
      </c>
      <c r="AG17" s="51">
        <v>12</v>
      </c>
      <c r="AI17" s="49">
        <v>1</v>
      </c>
      <c r="AJ17" s="49">
        <v>0</v>
      </c>
      <c r="AK17" s="51">
        <v>1</v>
      </c>
      <c r="AM17" s="49">
        <v>0</v>
      </c>
      <c r="AN17" s="49">
        <v>1</v>
      </c>
      <c r="AO17" s="51">
        <v>1</v>
      </c>
      <c r="AQ17" s="49">
        <v>0</v>
      </c>
      <c r="AR17" s="49">
        <v>0</v>
      </c>
      <c r="AS17" s="51">
        <v>0</v>
      </c>
      <c r="AU17" s="52">
        <v>3</v>
      </c>
    </row>
    <row r="18" spans="1:47" ht="18" customHeight="1" x14ac:dyDescent="0.35">
      <c r="A18" s="56" t="s">
        <v>57</v>
      </c>
      <c r="B18" s="48"/>
      <c r="C18" s="49">
        <v>106</v>
      </c>
      <c r="D18" s="49">
        <v>190</v>
      </c>
      <c r="E18" s="50">
        <v>296</v>
      </c>
      <c r="F18" s="49">
        <v>2</v>
      </c>
      <c r="G18" s="49">
        <v>3</v>
      </c>
      <c r="H18" s="51">
        <v>5</v>
      </c>
      <c r="I18" s="49">
        <v>0</v>
      </c>
      <c r="J18" s="49">
        <v>5</v>
      </c>
      <c r="K18" s="51">
        <v>5</v>
      </c>
      <c r="L18" s="49">
        <v>31</v>
      </c>
      <c r="M18" s="49">
        <v>72</v>
      </c>
      <c r="N18" s="51">
        <v>103</v>
      </c>
      <c r="O18" s="49">
        <v>73</v>
      </c>
      <c r="P18" s="49">
        <v>110</v>
      </c>
      <c r="Q18" s="51">
        <v>183</v>
      </c>
      <c r="S18" s="49">
        <v>106</v>
      </c>
      <c r="T18" s="49">
        <v>190</v>
      </c>
      <c r="U18" s="50">
        <v>296</v>
      </c>
      <c r="V18" s="49">
        <v>2</v>
      </c>
      <c r="W18" s="49">
        <v>3</v>
      </c>
      <c r="X18" s="51">
        <v>5</v>
      </c>
      <c r="Y18" s="49">
        <v>0</v>
      </c>
      <c r="Z18" s="49">
        <v>5</v>
      </c>
      <c r="AA18" s="51">
        <v>5</v>
      </c>
      <c r="AB18" s="49">
        <v>31</v>
      </c>
      <c r="AC18" s="49">
        <v>72</v>
      </c>
      <c r="AD18" s="51">
        <v>103</v>
      </c>
      <c r="AE18" s="49">
        <v>73</v>
      </c>
      <c r="AF18" s="49">
        <v>110</v>
      </c>
      <c r="AG18" s="51">
        <v>183</v>
      </c>
      <c r="AI18" s="49">
        <v>3</v>
      </c>
      <c r="AJ18" s="49">
        <v>5</v>
      </c>
      <c r="AK18" s="51">
        <v>8</v>
      </c>
      <c r="AM18" s="49">
        <v>4</v>
      </c>
      <c r="AN18" s="49">
        <v>5</v>
      </c>
      <c r="AO18" s="51">
        <v>9</v>
      </c>
      <c r="AQ18" s="49">
        <v>2</v>
      </c>
      <c r="AR18" s="49">
        <v>9</v>
      </c>
      <c r="AS18" s="51">
        <v>11</v>
      </c>
      <c r="AU18" s="52">
        <v>15</v>
      </c>
    </row>
    <row r="19" spans="1:47" ht="25" customHeight="1" x14ac:dyDescent="0.35">
      <c r="A19" s="56" t="s">
        <v>58</v>
      </c>
      <c r="B19" s="48"/>
      <c r="C19" s="49">
        <v>3</v>
      </c>
      <c r="D19" s="49">
        <v>5</v>
      </c>
      <c r="E19" s="50">
        <v>8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2</v>
      </c>
      <c r="M19" s="49">
        <v>2</v>
      </c>
      <c r="N19" s="51">
        <v>4</v>
      </c>
      <c r="O19" s="49">
        <v>1</v>
      </c>
      <c r="P19" s="49">
        <v>3</v>
      </c>
      <c r="Q19" s="51">
        <v>4</v>
      </c>
      <c r="S19" s="49">
        <v>3</v>
      </c>
      <c r="T19" s="49">
        <v>5</v>
      </c>
      <c r="U19" s="50">
        <v>8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2</v>
      </c>
      <c r="AC19" s="49">
        <v>2</v>
      </c>
      <c r="AD19" s="51">
        <v>4</v>
      </c>
      <c r="AE19" s="49">
        <v>1</v>
      </c>
      <c r="AF19" s="49">
        <v>3</v>
      </c>
      <c r="AG19" s="51">
        <v>4</v>
      </c>
      <c r="AI19" s="49">
        <v>0</v>
      </c>
      <c r="AJ19" s="49">
        <v>2</v>
      </c>
      <c r="AK19" s="51">
        <v>2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36</v>
      </c>
      <c r="D20" s="49">
        <v>75</v>
      </c>
      <c r="E20" s="50">
        <v>111</v>
      </c>
      <c r="F20" s="49">
        <v>0</v>
      </c>
      <c r="G20" s="49">
        <v>3</v>
      </c>
      <c r="H20" s="51">
        <v>3</v>
      </c>
      <c r="I20" s="49">
        <v>0</v>
      </c>
      <c r="J20" s="49">
        <v>3</v>
      </c>
      <c r="K20" s="51">
        <v>3</v>
      </c>
      <c r="L20" s="49">
        <v>15</v>
      </c>
      <c r="M20" s="49">
        <v>29</v>
      </c>
      <c r="N20" s="51">
        <v>44</v>
      </c>
      <c r="O20" s="49">
        <v>21</v>
      </c>
      <c r="P20" s="49">
        <v>40</v>
      </c>
      <c r="Q20" s="51">
        <v>61</v>
      </c>
      <c r="S20" s="49">
        <v>36</v>
      </c>
      <c r="T20" s="49">
        <v>75</v>
      </c>
      <c r="U20" s="50">
        <v>111</v>
      </c>
      <c r="V20" s="49">
        <v>0</v>
      </c>
      <c r="W20" s="49">
        <v>3</v>
      </c>
      <c r="X20" s="51">
        <v>3</v>
      </c>
      <c r="Y20" s="49">
        <v>0</v>
      </c>
      <c r="Z20" s="49">
        <v>3</v>
      </c>
      <c r="AA20" s="51">
        <v>3</v>
      </c>
      <c r="AB20" s="49">
        <v>15</v>
      </c>
      <c r="AC20" s="49">
        <v>29</v>
      </c>
      <c r="AD20" s="51">
        <v>44</v>
      </c>
      <c r="AE20" s="49">
        <v>21</v>
      </c>
      <c r="AF20" s="49">
        <v>40</v>
      </c>
      <c r="AG20" s="51">
        <v>61</v>
      </c>
      <c r="AI20" s="49">
        <v>1</v>
      </c>
      <c r="AJ20" s="49">
        <v>1</v>
      </c>
      <c r="AK20" s="51">
        <v>2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10</v>
      </c>
    </row>
    <row r="21" spans="1:47" ht="18" customHeight="1" x14ac:dyDescent="0.35">
      <c r="A21" s="56" t="s">
        <v>60</v>
      </c>
      <c r="B21" s="48"/>
      <c r="C21" s="49">
        <v>23</v>
      </c>
      <c r="D21" s="49">
        <v>42</v>
      </c>
      <c r="E21" s="50">
        <v>65</v>
      </c>
      <c r="F21" s="49">
        <v>0</v>
      </c>
      <c r="G21" s="49">
        <v>3</v>
      </c>
      <c r="H21" s="51">
        <v>3</v>
      </c>
      <c r="I21" s="49">
        <v>1</v>
      </c>
      <c r="J21" s="49">
        <v>1</v>
      </c>
      <c r="K21" s="51">
        <v>2</v>
      </c>
      <c r="L21" s="49">
        <v>10</v>
      </c>
      <c r="M21" s="49">
        <v>15</v>
      </c>
      <c r="N21" s="51">
        <v>25</v>
      </c>
      <c r="O21" s="49">
        <v>12</v>
      </c>
      <c r="P21" s="49">
        <v>23</v>
      </c>
      <c r="Q21" s="51">
        <v>35</v>
      </c>
      <c r="S21" s="49">
        <v>23</v>
      </c>
      <c r="T21" s="49">
        <v>45</v>
      </c>
      <c r="U21" s="50">
        <v>68</v>
      </c>
      <c r="V21" s="49">
        <v>0</v>
      </c>
      <c r="W21" s="49">
        <v>3</v>
      </c>
      <c r="X21" s="51">
        <v>3</v>
      </c>
      <c r="Y21" s="49">
        <v>1</v>
      </c>
      <c r="Z21" s="49">
        <v>1</v>
      </c>
      <c r="AA21" s="51">
        <v>2</v>
      </c>
      <c r="AB21" s="49">
        <v>10</v>
      </c>
      <c r="AC21" s="49">
        <v>18</v>
      </c>
      <c r="AD21" s="51">
        <v>28</v>
      </c>
      <c r="AE21" s="49">
        <v>12</v>
      </c>
      <c r="AF21" s="49">
        <v>23</v>
      </c>
      <c r="AG21" s="51">
        <v>35</v>
      </c>
      <c r="AI21" s="49">
        <v>0</v>
      </c>
      <c r="AJ21" s="49">
        <v>1</v>
      </c>
      <c r="AK21" s="51">
        <v>1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9</v>
      </c>
    </row>
    <row r="22" spans="1:47" ht="25" customHeight="1" x14ac:dyDescent="0.35">
      <c r="A22" s="56" t="s">
        <v>61</v>
      </c>
      <c r="B22" s="48"/>
      <c r="C22" s="49">
        <v>47</v>
      </c>
      <c r="D22" s="49">
        <v>80</v>
      </c>
      <c r="E22" s="50">
        <v>127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19</v>
      </c>
      <c r="M22" s="49">
        <v>28</v>
      </c>
      <c r="N22" s="51">
        <v>47</v>
      </c>
      <c r="O22" s="49">
        <v>28</v>
      </c>
      <c r="P22" s="49">
        <v>52</v>
      </c>
      <c r="Q22" s="51">
        <v>80</v>
      </c>
      <c r="S22" s="49">
        <v>47</v>
      </c>
      <c r="T22" s="49">
        <v>80</v>
      </c>
      <c r="U22" s="50">
        <v>127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19</v>
      </c>
      <c r="AC22" s="49">
        <v>28</v>
      </c>
      <c r="AD22" s="51">
        <v>47</v>
      </c>
      <c r="AE22" s="49">
        <v>28</v>
      </c>
      <c r="AF22" s="49">
        <v>52</v>
      </c>
      <c r="AG22" s="51">
        <v>80</v>
      </c>
      <c r="AI22" s="49">
        <v>1</v>
      </c>
      <c r="AJ22" s="49">
        <v>0</v>
      </c>
      <c r="AK22" s="51">
        <v>1</v>
      </c>
      <c r="AM22" s="49">
        <v>2</v>
      </c>
      <c r="AN22" s="49">
        <v>1</v>
      </c>
      <c r="AO22" s="51">
        <v>3</v>
      </c>
      <c r="AQ22" s="49">
        <v>0</v>
      </c>
      <c r="AR22" s="49">
        <v>0</v>
      </c>
      <c r="AS22" s="51">
        <v>0</v>
      </c>
      <c r="AU22" s="52">
        <v>7</v>
      </c>
    </row>
    <row r="23" spans="1:47" ht="18" customHeight="1" x14ac:dyDescent="0.35">
      <c r="A23" s="56" t="s">
        <v>62</v>
      </c>
      <c r="B23" s="48"/>
      <c r="C23" s="49">
        <v>93</v>
      </c>
      <c r="D23" s="49">
        <v>238</v>
      </c>
      <c r="E23" s="50">
        <v>331</v>
      </c>
      <c r="F23" s="49">
        <v>0</v>
      </c>
      <c r="G23" s="49">
        <v>3</v>
      </c>
      <c r="H23" s="51">
        <v>3</v>
      </c>
      <c r="I23" s="49">
        <v>2</v>
      </c>
      <c r="J23" s="49">
        <v>12</v>
      </c>
      <c r="K23" s="51">
        <v>14</v>
      </c>
      <c r="L23" s="49">
        <v>32</v>
      </c>
      <c r="M23" s="49">
        <v>74</v>
      </c>
      <c r="N23" s="51">
        <v>106</v>
      </c>
      <c r="O23" s="49">
        <v>59</v>
      </c>
      <c r="P23" s="49">
        <v>149</v>
      </c>
      <c r="Q23" s="51">
        <v>208</v>
      </c>
      <c r="S23" s="49">
        <v>91</v>
      </c>
      <c r="T23" s="49">
        <v>236</v>
      </c>
      <c r="U23" s="50">
        <v>327</v>
      </c>
      <c r="V23" s="49">
        <v>0</v>
      </c>
      <c r="W23" s="49">
        <v>3</v>
      </c>
      <c r="X23" s="51">
        <v>3</v>
      </c>
      <c r="Y23" s="49">
        <v>2</v>
      </c>
      <c r="Z23" s="49">
        <v>12</v>
      </c>
      <c r="AA23" s="51">
        <v>14</v>
      </c>
      <c r="AB23" s="49">
        <v>30</v>
      </c>
      <c r="AC23" s="49">
        <v>74</v>
      </c>
      <c r="AD23" s="51">
        <v>104</v>
      </c>
      <c r="AE23" s="49">
        <v>59</v>
      </c>
      <c r="AF23" s="49">
        <v>147</v>
      </c>
      <c r="AG23" s="51">
        <v>206</v>
      </c>
      <c r="AI23" s="49">
        <v>2</v>
      </c>
      <c r="AJ23" s="49">
        <v>8</v>
      </c>
      <c r="AK23" s="51">
        <v>10</v>
      </c>
      <c r="AM23" s="49">
        <v>2</v>
      </c>
      <c r="AN23" s="49">
        <v>7</v>
      </c>
      <c r="AO23" s="51">
        <v>9</v>
      </c>
      <c r="AQ23" s="49">
        <v>5</v>
      </c>
      <c r="AR23" s="49">
        <v>10</v>
      </c>
      <c r="AS23" s="51">
        <v>15</v>
      </c>
      <c r="AU23" s="52">
        <v>21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272</v>
      </c>
      <c r="D25" s="49">
        <v>683</v>
      </c>
      <c r="E25" s="50">
        <v>955</v>
      </c>
      <c r="F25" s="49">
        <v>12</v>
      </c>
      <c r="G25" s="49">
        <v>12</v>
      </c>
      <c r="H25" s="51">
        <v>24</v>
      </c>
      <c r="I25" s="49">
        <v>13</v>
      </c>
      <c r="J25" s="49">
        <v>34</v>
      </c>
      <c r="K25" s="51">
        <v>47</v>
      </c>
      <c r="L25" s="49">
        <v>102</v>
      </c>
      <c r="M25" s="49">
        <v>285</v>
      </c>
      <c r="N25" s="51">
        <v>387</v>
      </c>
      <c r="O25" s="49">
        <v>145</v>
      </c>
      <c r="P25" s="49">
        <v>352</v>
      </c>
      <c r="Q25" s="51">
        <v>497</v>
      </c>
      <c r="S25" s="49">
        <v>270</v>
      </c>
      <c r="T25" s="49">
        <v>679</v>
      </c>
      <c r="U25" s="50">
        <v>949</v>
      </c>
      <c r="V25" s="49">
        <v>12</v>
      </c>
      <c r="W25" s="49">
        <v>12</v>
      </c>
      <c r="X25" s="51">
        <v>24</v>
      </c>
      <c r="Y25" s="49">
        <v>13</v>
      </c>
      <c r="Z25" s="49">
        <v>34</v>
      </c>
      <c r="AA25" s="51">
        <v>47</v>
      </c>
      <c r="AB25" s="49">
        <v>98</v>
      </c>
      <c r="AC25" s="49">
        <v>282</v>
      </c>
      <c r="AD25" s="51">
        <v>380</v>
      </c>
      <c r="AE25" s="49">
        <v>147</v>
      </c>
      <c r="AF25" s="49">
        <v>351</v>
      </c>
      <c r="AG25" s="51">
        <v>498</v>
      </c>
      <c r="AI25" s="49">
        <v>8</v>
      </c>
      <c r="AJ25" s="49">
        <v>29</v>
      </c>
      <c r="AK25" s="51">
        <v>37</v>
      </c>
      <c r="AM25" s="49">
        <v>11</v>
      </c>
      <c r="AN25" s="49">
        <v>13</v>
      </c>
      <c r="AO25" s="51">
        <v>24</v>
      </c>
      <c r="AQ25" s="49">
        <v>3</v>
      </c>
      <c r="AR25" s="49">
        <v>8</v>
      </c>
      <c r="AS25" s="51">
        <v>11</v>
      </c>
      <c r="AU25" s="52">
        <v>42</v>
      </c>
    </row>
    <row r="26" spans="1:47" ht="18" customHeight="1" x14ac:dyDescent="0.35">
      <c r="A26" s="56" t="s">
        <v>65</v>
      </c>
      <c r="B26" s="48"/>
      <c r="C26" s="49">
        <v>38</v>
      </c>
      <c r="D26" s="49">
        <v>77</v>
      </c>
      <c r="E26" s="50">
        <v>115</v>
      </c>
      <c r="F26" s="49">
        <v>1</v>
      </c>
      <c r="G26" s="49">
        <v>1</v>
      </c>
      <c r="H26" s="51">
        <v>2</v>
      </c>
      <c r="I26" s="49">
        <v>0</v>
      </c>
      <c r="J26" s="49">
        <v>1</v>
      </c>
      <c r="K26" s="51">
        <v>1</v>
      </c>
      <c r="L26" s="49">
        <v>16</v>
      </c>
      <c r="M26" s="49">
        <v>28</v>
      </c>
      <c r="N26" s="51">
        <v>44</v>
      </c>
      <c r="O26" s="49">
        <v>21</v>
      </c>
      <c r="P26" s="49">
        <v>47</v>
      </c>
      <c r="Q26" s="51">
        <v>68</v>
      </c>
      <c r="S26" s="49">
        <v>42</v>
      </c>
      <c r="T26" s="49">
        <v>80</v>
      </c>
      <c r="U26" s="50">
        <v>122</v>
      </c>
      <c r="V26" s="49">
        <v>1</v>
      </c>
      <c r="W26" s="49">
        <v>1</v>
      </c>
      <c r="X26" s="51">
        <v>2</v>
      </c>
      <c r="Y26" s="49">
        <v>0</v>
      </c>
      <c r="Z26" s="49">
        <v>1</v>
      </c>
      <c r="AA26" s="51">
        <v>1</v>
      </c>
      <c r="AB26" s="49">
        <v>19</v>
      </c>
      <c r="AC26" s="49">
        <v>31</v>
      </c>
      <c r="AD26" s="51">
        <v>50</v>
      </c>
      <c r="AE26" s="49">
        <v>22</v>
      </c>
      <c r="AF26" s="49">
        <v>47</v>
      </c>
      <c r="AG26" s="51">
        <v>69</v>
      </c>
      <c r="AI26" s="49">
        <v>1</v>
      </c>
      <c r="AJ26" s="49">
        <v>2</v>
      </c>
      <c r="AK26" s="51">
        <v>3</v>
      </c>
      <c r="AM26" s="49">
        <v>3</v>
      </c>
      <c r="AN26" s="49">
        <v>1</v>
      </c>
      <c r="AO26" s="51">
        <v>4</v>
      </c>
      <c r="AQ26" s="49">
        <v>0</v>
      </c>
      <c r="AR26" s="49">
        <v>0</v>
      </c>
      <c r="AS26" s="51">
        <v>0</v>
      </c>
      <c r="AU26" s="52">
        <v>11</v>
      </c>
    </row>
    <row r="27" spans="1:47" ht="18" customHeight="1" x14ac:dyDescent="0.35">
      <c r="A27" s="56" t="s">
        <v>155</v>
      </c>
      <c r="B27" s="48"/>
      <c r="C27" s="49">
        <v>45</v>
      </c>
      <c r="D27" s="49">
        <v>136</v>
      </c>
      <c r="E27" s="50">
        <v>181</v>
      </c>
      <c r="F27" s="49">
        <v>0</v>
      </c>
      <c r="G27" s="49">
        <v>3</v>
      </c>
      <c r="H27" s="51">
        <v>3</v>
      </c>
      <c r="I27" s="49">
        <v>3</v>
      </c>
      <c r="J27" s="49">
        <v>4</v>
      </c>
      <c r="K27" s="51">
        <v>7</v>
      </c>
      <c r="L27" s="49">
        <v>19</v>
      </c>
      <c r="M27" s="49">
        <v>60</v>
      </c>
      <c r="N27" s="51">
        <v>79</v>
      </c>
      <c r="O27" s="49">
        <v>23</v>
      </c>
      <c r="P27" s="49">
        <v>69</v>
      </c>
      <c r="Q27" s="51">
        <v>92</v>
      </c>
      <c r="S27" s="49">
        <v>49</v>
      </c>
      <c r="T27" s="49">
        <v>135</v>
      </c>
      <c r="U27" s="50">
        <v>184</v>
      </c>
      <c r="V27" s="49">
        <v>0</v>
      </c>
      <c r="W27" s="49">
        <v>3</v>
      </c>
      <c r="X27" s="51">
        <v>3</v>
      </c>
      <c r="Y27" s="49">
        <v>3</v>
      </c>
      <c r="Z27" s="49">
        <v>4</v>
      </c>
      <c r="AA27" s="51">
        <v>7</v>
      </c>
      <c r="AB27" s="49">
        <v>23</v>
      </c>
      <c r="AC27" s="49">
        <v>58</v>
      </c>
      <c r="AD27" s="51">
        <v>81</v>
      </c>
      <c r="AE27" s="49">
        <v>23</v>
      </c>
      <c r="AF27" s="49">
        <v>70</v>
      </c>
      <c r="AG27" s="51">
        <v>93</v>
      </c>
      <c r="AI27" s="49">
        <v>1</v>
      </c>
      <c r="AJ27" s="49">
        <v>2</v>
      </c>
      <c r="AK27" s="51">
        <v>3</v>
      </c>
      <c r="AM27" s="49">
        <v>2</v>
      </c>
      <c r="AN27" s="49">
        <v>2</v>
      </c>
      <c r="AO27" s="51">
        <v>4</v>
      </c>
      <c r="AQ27" s="49">
        <v>1</v>
      </c>
      <c r="AR27" s="49">
        <v>1</v>
      </c>
      <c r="AS27" s="51">
        <v>2</v>
      </c>
      <c r="AU27" s="52">
        <v>12</v>
      </c>
    </row>
    <row r="28" spans="1:47" ht="25" customHeight="1" x14ac:dyDescent="0.35">
      <c r="A28" s="56" t="s">
        <v>156</v>
      </c>
      <c r="B28" s="48"/>
      <c r="C28" s="49">
        <v>65</v>
      </c>
      <c r="D28" s="49">
        <v>123</v>
      </c>
      <c r="E28" s="50">
        <v>188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23</v>
      </c>
      <c r="M28" s="49">
        <v>47</v>
      </c>
      <c r="N28" s="51">
        <v>70</v>
      </c>
      <c r="O28" s="49">
        <v>42</v>
      </c>
      <c r="P28" s="49">
        <v>75</v>
      </c>
      <c r="Q28" s="51">
        <v>117</v>
      </c>
      <c r="S28" s="49">
        <v>65</v>
      </c>
      <c r="T28" s="49">
        <v>123</v>
      </c>
      <c r="U28" s="50">
        <v>188</v>
      </c>
      <c r="V28" s="49">
        <v>0</v>
      </c>
      <c r="W28" s="49">
        <v>0</v>
      </c>
      <c r="X28" s="51">
        <v>0</v>
      </c>
      <c r="Y28" s="49">
        <v>0</v>
      </c>
      <c r="Z28" s="49">
        <v>1</v>
      </c>
      <c r="AA28" s="51">
        <v>1</v>
      </c>
      <c r="AB28" s="49">
        <v>23</v>
      </c>
      <c r="AC28" s="49">
        <v>47</v>
      </c>
      <c r="AD28" s="51">
        <v>70</v>
      </c>
      <c r="AE28" s="49">
        <v>42</v>
      </c>
      <c r="AF28" s="49">
        <v>75</v>
      </c>
      <c r="AG28" s="51">
        <v>117</v>
      </c>
      <c r="AI28" s="49">
        <v>0</v>
      </c>
      <c r="AJ28" s="49">
        <v>0</v>
      </c>
      <c r="AK28" s="51">
        <v>0</v>
      </c>
      <c r="AM28" s="49">
        <v>0</v>
      </c>
      <c r="AN28" s="49">
        <v>1</v>
      </c>
      <c r="AO28" s="51">
        <v>1</v>
      </c>
      <c r="AQ28" s="49">
        <v>0</v>
      </c>
      <c r="AR28" s="49">
        <v>0</v>
      </c>
      <c r="AS28" s="51">
        <v>0</v>
      </c>
      <c r="AU28" s="52">
        <v>3</v>
      </c>
    </row>
    <row r="29" spans="1:47" ht="18" customHeight="1" x14ac:dyDescent="0.35">
      <c r="A29" s="56" t="s">
        <v>66</v>
      </c>
      <c r="B29" s="48"/>
      <c r="C29" s="49">
        <v>18</v>
      </c>
      <c r="D29" s="49">
        <v>35</v>
      </c>
      <c r="E29" s="50">
        <v>53</v>
      </c>
      <c r="F29" s="49">
        <v>0</v>
      </c>
      <c r="G29" s="49">
        <v>0</v>
      </c>
      <c r="H29" s="51">
        <v>0</v>
      </c>
      <c r="I29" s="49">
        <v>0</v>
      </c>
      <c r="J29" s="49">
        <v>1</v>
      </c>
      <c r="K29" s="51">
        <v>1</v>
      </c>
      <c r="L29" s="49">
        <v>5</v>
      </c>
      <c r="M29" s="49">
        <v>5</v>
      </c>
      <c r="N29" s="51">
        <v>10</v>
      </c>
      <c r="O29" s="49">
        <v>13</v>
      </c>
      <c r="P29" s="49">
        <v>29</v>
      </c>
      <c r="Q29" s="51">
        <v>42</v>
      </c>
      <c r="S29" s="49">
        <v>18</v>
      </c>
      <c r="T29" s="49">
        <v>35</v>
      </c>
      <c r="U29" s="50">
        <v>53</v>
      </c>
      <c r="V29" s="49">
        <v>0</v>
      </c>
      <c r="W29" s="49">
        <v>0</v>
      </c>
      <c r="X29" s="51">
        <v>0</v>
      </c>
      <c r="Y29" s="49">
        <v>0</v>
      </c>
      <c r="Z29" s="49">
        <v>1</v>
      </c>
      <c r="AA29" s="51">
        <v>1</v>
      </c>
      <c r="AB29" s="49">
        <v>5</v>
      </c>
      <c r="AC29" s="49">
        <v>5</v>
      </c>
      <c r="AD29" s="51">
        <v>10</v>
      </c>
      <c r="AE29" s="49">
        <v>13</v>
      </c>
      <c r="AF29" s="49">
        <v>29</v>
      </c>
      <c r="AG29" s="51">
        <v>42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6</v>
      </c>
    </row>
    <row r="30" spans="1:47" ht="18" customHeight="1" x14ac:dyDescent="0.35">
      <c r="A30" s="56" t="s">
        <v>67</v>
      </c>
      <c r="B30" s="48"/>
      <c r="C30" s="49">
        <v>19</v>
      </c>
      <c r="D30" s="49">
        <v>80</v>
      </c>
      <c r="E30" s="50">
        <v>99</v>
      </c>
      <c r="F30" s="49">
        <v>0</v>
      </c>
      <c r="G30" s="49">
        <v>1</v>
      </c>
      <c r="H30" s="51">
        <v>1</v>
      </c>
      <c r="I30" s="49">
        <v>0</v>
      </c>
      <c r="J30" s="49">
        <v>1</v>
      </c>
      <c r="K30" s="51">
        <v>1</v>
      </c>
      <c r="L30" s="49">
        <v>6</v>
      </c>
      <c r="M30" s="49">
        <v>28</v>
      </c>
      <c r="N30" s="51">
        <v>34</v>
      </c>
      <c r="O30" s="49">
        <v>13</v>
      </c>
      <c r="P30" s="49">
        <v>50</v>
      </c>
      <c r="Q30" s="51">
        <v>63</v>
      </c>
      <c r="S30" s="49">
        <v>17</v>
      </c>
      <c r="T30" s="49">
        <v>79</v>
      </c>
      <c r="U30" s="50">
        <v>96</v>
      </c>
      <c r="V30" s="49">
        <v>0</v>
      </c>
      <c r="W30" s="49">
        <v>1</v>
      </c>
      <c r="X30" s="51">
        <v>1</v>
      </c>
      <c r="Y30" s="49">
        <v>0</v>
      </c>
      <c r="Z30" s="49">
        <v>1</v>
      </c>
      <c r="AA30" s="51">
        <v>1</v>
      </c>
      <c r="AB30" s="49">
        <v>4</v>
      </c>
      <c r="AC30" s="49">
        <v>28</v>
      </c>
      <c r="AD30" s="51">
        <v>32</v>
      </c>
      <c r="AE30" s="49">
        <v>13</v>
      </c>
      <c r="AF30" s="49">
        <v>49</v>
      </c>
      <c r="AG30" s="51">
        <v>62</v>
      </c>
      <c r="AI30" s="49">
        <v>0</v>
      </c>
      <c r="AJ30" s="49">
        <v>3</v>
      </c>
      <c r="AK30" s="51">
        <v>3</v>
      </c>
      <c r="AM30" s="49">
        <v>0</v>
      </c>
      <c r="AN30" s="49">
        <v>0</v>
      </c>
      <c r="AO30" s="51">
        <v>0</v>
      </c>
      <c r="AQ30" s="49">
        <v>0</v>
      </c>
      <c r="AR30" s="49">
        <v>1</v>
      </c>
      <c r="AS30" s="51">
        <v>1</v>
      </c>
      <c r="AU30" s="52">
        <v>8</v>
      </c>
    </row>
    <row r="31" spans="1:47" ht="32.4" customHeight="1" x14ac:dyDescent="0.35">
      <c r="A31" s="54" t="s">
        <v>157</v>
      </c>
      <c r="B31" s="48"/>
      <c r="C31" s="49">
        <v>61</v>
      </c>
      <c r="D31" s="49">
        <v>181</v>
      </c>
      <c r="E31" s="50">
        <v>242</v>
      </c>
      <c r="F31" s="49">
        <v>4</v>
      </c>
      <c r="G31" s="49">
        <v>6</v>
      </c>
      <c r="H31" s="51">
        <v>10</v>
      </c>
      <c r="I31" s="49">
        <v>2</v>
      </c>
      <c r="J31" s="49">
        <v>9</v>
      </c>
      <c r="K31" s="51">
        <v>11</v>
      </c>
      <c r="L31" s="49">
        <v>32</v>
      </c>
      <c r="M31" s="49">
        <v>103</v>
      </c>
      <c r="N31" s="51">
        <v>135</v>
      </c>
      <c r="O31" s="49">
        <v>23</v>
      </c>
      <c r="P31" s="49">
        <v>63</v>
      </c>
      <c r="Q31" s="51">
        <v>86</v>
      </c>
      <c r="S31" s="49">
        <v>57</v>
      </c>
      <c r="T31" s="49">
        <v>181</v>
      </c>
      <c r="U31" s="50">
        <v>238</v>
      </c>
      <c r="V31" s="49">
        <v>0</v>
      </c>
      <c r="W31" s="49">
        <v>6</v>
      </c>
      <c r="X31" s="51">
        <v>6</v>
      </c>
      <c r="Y31" s="49">
        <v>2</v>
      </c>
      <c r="Z31" s="49">
        <v>9</v>
      </c>
      <c r="AA31" s="51">
        <v>11</v>
      </c>
      <c r="AB31" s="49">
        <v>32</v>
      </c>
      <c r="AC31" s="49">
        <v>103</v>
      </c>
      <c r="AD31" s="51">
        <v>135</v>
      </c>
      <c r="AE31" s="49">
        <v>23</v>
      </c>
      <c r="AF31" s="49">
        <v>63</v>
      </c>
      <c r="AG31" s="51">
        <v>86</v>
      </c>
      <c r="AI31" s="49">
        <v>2</v>
      </c>
      <c r="AJ31" s="49">
        <v>4</v>
      </c>
      <c r="AK31" s="51">
        <v>6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15</v>
      </c>
    </row>
    <row r="32" spans="1:47" ht="18" customHeight="1" x14ac:dyDescent="0.35">
      <c r="A32" s="54" t="s">
        <v>158</v>
      </c>
      <c r="B32" s="48"/>
      <c r="C32" s="49">
        <v>13</v>
      </c>
      <c r="D32" s="49">
        <v>53</v>
      </c>
      <c r="E32" s="50">
        <v>66</v>
      </c>
      <c r="F32" s="49">
        <v>0</v>
      </c>
      <c r="G32" s="49">
        <v>1</v>
      </c>
      <c r="H32" s="51">
        <v>1</v>
      </c>
      <c r="I32" s="49">
        <v>1</v>
      </c>
      <c r="J32" s="49">
        <v>0</v>
      </c>
      <c r="K32" s="51">
        <v>1</v>
      </c>
      <c r="L32" s="49">
        <v>9</v>
      </c>
      <c r="M32" s="49">
        <v>31</v>
      </c>
      <c r="N32" s="51">
        <v>40</v>
      </c>
      <c r="O32" s="49">
        <v>3</v>
      </c>
      <c r="P32" s="49">
        <v>21</v>
      </c>
      <c r="Q32" s="51">
        <v>24</v>
      </c>
      <c r="S32" s="49">
        <v>17</v>
      </c>
      <c r="T32" s="49">
        <v>53</v>
      </c>
      <c r="U32" s="50">
        <v>70</v>
      </c>
      <c r="V32" s="49">
        <v>4</v>
      </c>
      <c r="W32" s="49">
        <v>1</v>
      </c>
      <c r="X32" s="51">
        <v>5</v>
      </c>
      <c r="Y32" s="49">
        <v>1</v>
      </c>
      <c r="Z32" s="49">
        <v>0</v>
      </c>
      <c r="AA32" s="51">
        <v>1</v>
      </c>
      <c r="AB32" s="49">
        <v>9</v>
      </c>
      <c r="AC32" s="49">
        <v>31</v>
      </c>
      <c r="AD32" s="51">
        <v>40</v>
      </c>
      <c r="AE32" s="49">
        <v>3</v>
      </c>
      <c r="AF32" s="49">
        <v>21</v>
      </c>
      <c r="AG32" s="51">
        <v>24</v>
      </c>
      <c r="AI32" s="49">
        <v>2</v>
      </c>
      <c r="AJ32" s="49">
        <v>3</v>
      </c>
      <c r="AK32" s="51">
        <v>5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5</v>
      </c>
      <c r="AN33" s="49">
        <v>1</v>
      </c>
      <c r="AO33" s="51">
        <v>6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C8F2438A-DB27-4AC6-AA70-4C8793FF9318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C6120E9-1B9E-4D15-B9E4-B3745624627B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3101</v>
      </c>
      <c r="D10" s="41">
        <v>6109</v>
      </c>
      <c r="E10" s="42">
        <v>9210</v>
      </c>
      <c r="F10" s="41">
        <v>0</v>
      </c>
      <c r="G10" s="41">
        <v>0</v>
      </c>
      <c r="H10" s="43">
        <v>0</v>
      </c>
      <c r="I10" s="41">
        <v>0</v>
      </c>
      <c r="J10" s="41">
        <v>0</v>
      </c>
      <c r="K10" s="43">
        <v>0</v>
      </c>
      <c r="L10" s="41">
        <v>3101</v>
      </c>
      <c r="M10" s="41">
        <v>6109</v>
      </c>
      <c r="N10" s="43">
        <v>9210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43</v>
      </c>
      <c r="AJ10" s="41">
        <v>241</v>
      </c>
      <c r="AK10" s="43">
        <v>284</v>
      </c>
      <c r="AL10" s="44"/>
      <c r="AM10" s="41">
        <v>0</v>
      </c>
      <c r="AN10" s="41">
        <v>0</v>
      </c>
      <c r="AO10" s="43">
        <v>0</v>
      </c>
      <c r="AP10" s="44"/>
      <c r="AQ10" s="41">
        <v>212</v>
      </c>
      <c r="AR10" s="41">
        <v>442</v>
      </c>
      <c r="AS10" s="43">
        <v>654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3101</v>
      </c>
      <c r="D11" s="49">
        <v>6109</v>
      </c>
      <c r="E11" s="50">
        <v>9210</v>
      </c>
      <c r="F11" s="49">
        <v>0</v>
      </c>
      <c r="G11" s="49">
        <v>0</v>
      </c>
      <c r="H11" s="51">
        <v>0</v>
      </c>
      <c r="I11" s="49">
        <v>0</v>
      </c>
      <c r="J11" s="49">
        <v>0</v>
      </c>
      <c r="K11" s="51">
        <v>0</v>
      </c>
      <c r="L11" s="49">
        <v>3101</v>
      </c>
      <c r="M11" s="49">
        <v>6109</v>
      </c>
      <c r="N11" s="51">
        <v>9210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43</v>
      </c>
      <c r="AJ11" s="49">
        <v>241</v>
      </c>
      <c r="AK11" s="51">
        <v>284</v>
      </c>
      <c r="AM11" s="49">
        <v>0</v>
      </c>
      <c r="AN11" s="49">
        <v>0</v>
      </c>
      <c r="AO11" s="51">
        <v>0</v>
      </c>
      <c r="AQ11" s="49">
        <v>212</v>
      </c>
      <c r="AR11" s="49">
        <v>442</v>
      </c>
      <c r="AS11" s="51">
        <v>654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3074</v>
      </c>
      <c r="D12" s="49">
        <v>6040</v>
      </c>
      <c r="E12" s="50">
        <v>9114</v>
      </c>
      <c r="F12" s="49">
        <v>0</v>
      </c>
      <c r="G12" s="49">
        <v>0</v>
      </c>
      <c r="H12" s="51">
        <v>0</v>
      </c>
      <c r="I12" s="49">
        <v>0</v>
      </c>
      <c r="J12" s="49">
        <v>0</v>
      </c>
      <c r="K12" s="51">
        <v>0</v>
      </c>
      <c r="L12" s="49">
        <v>3074</v>
      </c>
      <c r="M12" s="49">
        <v>6040</v>
      </c>
      <c r="N12" s="51">
        <v>9114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40</v>
      </c>
      <c r="AJ12" s="49">
        <v>238</v>
      </c>
      <c r="AK12" s="51">
        <v>278</v>
      </c>
      <c r="AM12" s="49">
        <v>0</v>
      </c>
      <c r="AN12" s="49">
        <v>0</v>
      </c>
      <c r="AO12" s="51">
        <v>0</v>
      </c>
      <c r="AQ12" s="49">
        <v>208</v>
      </c>
      <c r="AR12" s="49">
        <v>439</v>
      </c>
      <c r="AS12" s="51">
        <v>647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131</v>
      </c>
      <c r="D13" s="49">
        <v>264</v>
      </c>
      <c r="E13" s="50">
        <v>395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131</v>
      </c>
      <c r="M13" s="49">
        <v>264</v>
      </c>
      <c r="N13" s="51">
        <v>395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4</v>
      </c>
      <c r="AJ13" s="49">
        <v>10</v>
      </c>
      <c r="AK13" s="51">
        <v>14</v>
      </c>
      <c r="AM13" s="49">
        <v>0</v>
      </c>
      <c r="AN13" s="49">
        <v>0</v>
      </c>
      <c r="AO13" s="51">
        <v>0</v>
      </c>
      <c r="AQ13" s="49">
        <v>4</v>
      </c>
      <c r="AR13" s="49">
        <v>9</v>
      </c>
      <c r="AS13" s="51">
        <v>13</v>
      </c>
      <c r="AU13" s="52">
        <v>1</v>
      </c>
    </row>
    <row r="14" spans="1:47" ht="18" customHeight="1" x14ac:dyDescent="0.35">
      <c r="A14" s="56" t="s">
        <v>53</v>
      </c>
      <c r="B14" s="48"/>
      <c r="C14" s="49">
        <v>33</v>
      </c>
      <c r="D14" s="49">
        <v>91</v>
      </c>
      <c r="E14" s="50">
        <v>124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33</v>
      </c>
      <c r="M14" s="49">
        <v>91</v>
      </c>
      <c r="N14" s="51">
        <v>124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4</v>
      </c>
      <c r="AK14" s="51">
        <v>4</v>
      </c>
      <c r="AM14" s="49">
        <v>0</v>
      </c>
      <c r="AN14" s="49">
        <v>0</v>
      </c>
      <c r="AO14" s="51">
        <v>0</v>
      </c>
      <c r="AQ14" s="49">
        <v>5</v>
      </c>
      <c r="AR14" s="49">
        <v>8</v>
      </c>
      <c r="AS14" s="51">
        <v>13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121</v>
      </c>
      <c r="D15" s="49">
        <v>231</v>
      </c>
      <c r="E15" s="50">
        <v>352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121</v>
      </c>
      <c r="M15" s="49">
        <v>231</v>
      </c>
      <c r="N15" s="51">
        <v>352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2</v>
      </c>
      <c r="AJ15" s="49">
        <v>13</v>
      </c>
      <c r="AK15" s="51">
        <v>15</v>
      </c>
      <c r="AM15" s="49">
        <v>0</v>
      </c>
      <c r="AN15" s="49">
        <v>0</v>
      </c>
      <c r="AO15" s="51">
        <v>0</v>
      </c>
      <c r="AQ15" s="49">
        <v>16</v>
      </c>
      <c r="AR15" s="49">
        <v>18</v>
      </c>
      <c r="AS15" s="51">
        <v>34</v>
      </c>
      <c r="AU15" s="52">
        <v>2</v>
      </c>
    </row>
    <row r="16" spans="1:47" ht="25" customHeight="1" x14ac:dyDescent="0.35">
      <c r="A16" s="56" t="s">
        <v>55</v>
      </c>
      <c r="B16" s="48"/>
      <c r="C16" s="49">
        <v>15</v>
      </c>
      <c r="D16" s="49">
        <v>2</v>
      </c>
      <c r="E16" s="50">
        <v>17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15</v>
      </c>
      <c r="M16" s="49">
        <v>2</v>
      </c>
      <c r="N16" s="51">
        <v>17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2</v>
      </c>
      <c r="AJ16" s="49">
        <v>1</v>
      </c>
      <c r="AK16" s="51">
        <v>3</v>
      </c>
      <c r="AM16" s="49">
        <v>0</v>
      </c>
      <c r="AN16" s="49">
        <v>0</v>
      </c>
      <c r="AO16" s="51">
        <v>0</v>
      </c>
      <c r="AQ16" s="49">
        <v>2</v>
      </c>
      <c r="AR16" s="49">
        <v>0</v>
      </c>
      <c r="AS16" s="51">
        <v>2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130</v>
      </c>
      <c r="D17" s="49">
        <v>178</v>
      </c>
      <c r="E17" s="50">
        <v>308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130</v>
      </c>
      <c r="M17" s="49">
        <v>178</v>
      </c>
      <c r="N17" s="51">
        <v>308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3</v>
      </c>
      <c r="AJ17" s="49">
        <v>18</v>
      </c>
      <c r="AK17" s="51">
        <v>21</v>
      </c>
      <c r="AM17" s="49">
        <v>0</v>
      </c>
      <c r="AN17" s="49">
        <v>0</v>
      </c>
      <c r="AO17" s="51">
        <v>0</v>
      </c>
      <c r="AQ17" s="49">
        <v>6</v>
      </c>
      <c r="AR17" s="49">
        <v>13</v>
      </c>
      <c r="AS17" s="51">
        <v>19</v>
      </c>
      <c r="AU17" s="52">
        <v>2</v>
      </c>
    </row>
    <row r="18" spans="1:47" ht="18" customHeight="1" x14ac:dyDescent="0.35">
      <c r="A18" s="56" t="s">
        <v>57</v>
      </c>
      <c r="B18" s="48"/>
      <c r="C18" s="49">
        <v>129</v>
      </c>
      <c r="D18" s="49">
        <v>212</v>
      </c>
      <c r="E18" s="50">
        <v>341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129</v>
      </c>
      <c r="M18" s="49">
        <v>212</v>
      </c>
      <c r="N18" s="51">
        <v>341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4</v>
      </c>
      <c r="AJ18" s="49">
        <v>20</v>
      </c>
      <c r="AK18" s="51">
        <v>24</v>
      </c>
      <c r="AM18" s="49">
        <v>0</v>
      </c>
      <c r="AN18" s="49">
        <v>0</v>
      </c>
      <c r="AO18" s="51">
        <v>0</v>
      </c>
      <c r="AQ18" s="49">
        <v>12</v>
      </c>
      <c r="AR18" s="49">
        <v>32</v>
      </c>
      <c r="AS18" s="51">
        <v>44</v>
      </c>
      <c r="AU18" s="52">
        <v>5</v>
      </c>
    </row>
    <row r="19" spans="1:47" ht="25" customHeight="1" x14ac:dyDescent="0.35">
      <c r="A19" s="56" t="s">
        <v>58</v>
      </c>
      <c r="B19" s="48"/>
      <c r="C19" s="49">
        <v>36</v>
      </c>
      <c r="D19" s="49">
        <v>107</v>
      </c>
      <c r="E19" s="50">
        <v>143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36</v>
      </c>
      <c r="M19" s="49">
        <v>107</v>
      </c>
      <c r="N19" s="51">
        <v>143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1</v>
      </c>
      <c r="AJ19" s="49">
        <v>4</v>
      </c>
      <c r="AK19" s="51">
        <v>5</v>
      </c>
      <c r="AM19" s="49">
        <v>0</v>
      </c>
      <c r="AN19" s="49">
        <v>0</v>
      </c>
      <c r="AO19" s="51">
        <v>0</v>
      </c>
      <c r="AQ19" s="49">
        <v>8</v>
      </c>
      <c r="AR19" s="49">
        <v>13</v>
      </c>
      <c r="AS19" s="51">
        <v>21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17</v>
      </c>
      <c r="D20" s="49">
        <v>97</v>
      </c>
      <c r="E20" s="50">
        <v>114</v>
      </c>
      <c r="F20" s="49">
        <v>0</v>
      </c>
      <c r="G20" s="49">
        <v>0</v>
      </c>
      <c r="H20" s="51">
        <v>0</v>
      </c>
      <c r="I20" s="49">
        <v>0</v>
      </c>
      <c r="J20" s="49">
        <v>0</v>
      </c>
      <c r="K20" s="51">
        <v>0</v>
      </c>
      <c r="L20" s="49">
        <v>17</v>
      </c>
      <c r="M20" s="49">
        <v>97</v>
      </c>
      <c r="N20" s="51">
        <v>114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</v>
      </c>
      <c r="AJ20" s="49">
        <v>7</v>
      </c>
      <c r="AK20" s="51">
        <v>9</v>
      </c>
      <c r="AM20" s="49">
        <v>0</v>
      </c>
      <c r="AN20" s="49">
        <v>0</v>
      </c>
      <c r="AO20" s="51">
        <v>0</v>
      </c>
      <c r="AQ20" s="49">
        <v>4</v>
      </c>
      <c r="AR20" s="49">
        <v>4</v>
      </c>
      <c r="AS20" s="51">
        <v>8</v>
      </c>
      <c r="AU20" s="52">
        <v>1</v>
      </c>
    </row>
    <row r="21" spans="1:47" ht="18" customHeight="1" x14ac:dyDescent="0.35">
      <c r="A21" s="56" t="s">
        <v>60</v>
      </c>
      <c r="B21" s="48"/>
      <c r="C21" s="49">
        <v>11</v>
      </c>
      <c r="D21" s="49">
        <v>52</v>
      </c>
      <c r="E21" s="50">
        <v>63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11</v>
      </c>
      <c r="M21" s="49">
        <v>52</v>
      </c>
      <c r="N21" s="51">
        <v>63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3</v>
      </c>
      <c r="AK21" s="51">
        <v>3</v>
      </c>
      <c r="AM21" s="49">
        <v>0</v>
      </c>
      <c r="AN21" s="49">
        <v>0</v>
      </c>
      <c r="AO21" s="51">
        <v>0</v>
      </c>
      <c r="AQ21" s="49">
        <v>1</v>
      </c>
      <c r="AR21" s="49">
        <v>2</v>
      </c>
      <c r="AS21" s="51">
        <v>3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67</v>
      </c>
      <c r="D22" s="49">
        <v>102</v>
      </c>
      <c r="E22" s="50">
        <v>169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67</v>
      </c>
      <c r="M22" s="49">
        <v>102</v>
      </c>
      <c r="N22" s="51">
        <v>169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6</v>
      </c>
      <c r="AK22" s="51">
        <v>6</v>
      </c>
      <c r="AM22" s="49">
        <v>0</v>
      </c>
      <c r="AN22" s="49">
        <v>0</v>
      </c>
      <c r="AO22" s="51">
        <v>0</v>
      </c>
      <c r="AQ22" s="49">
        <v>1</v>
      </c>
      <c r="AR22" s="49">
        <v>5</v>
      </c>
      <c r="AS22" s="51">
        <v>6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1045</v>
      </c>
      <c r="D23" s="49">
        <v>2214</v>
      </c>
      <c r="E23" s="50">
        <v>3259</v>
      </c>
      <c r="F23" s="49">
        <v>0</v>
      </c>
      <c r="G23" s="49">
        <v>0</v>
      </c>
      <c r="H23" s="51">
        <v>0</v>
      </c>
      <c r="I23" s="49">
        <v>0</v>
      </c>
      <c r="J23" s="49">
        <v>0</v>
      </c>
      <c r="K23" s="51">
        <v>0</v>
      </c>
      <c r="L23" s="49">
        <v>1045</v>
      </c>
      <c r="M23" s="49">
        <v>2214</v>
      </c>
      <c r="N23" s="51">
        <v>3259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11</v>
      </c>
      <c r="AJ23" s="49">
        <v>72</v>
      </c>
      <c r="AK23" s="51">
        <v>83</v>
      </c>
      <c r="AM23" s="49">
        <v>0</v>
      </c>
      <c r="AN23" s="49">
        <v>0</v>
      </c>
      <c r="AO23" s="51">
        <v>0</v>
      </c>
      <c r="AQ23" s="49">
        <v>52</v>
      </c>
      <c r="AR23" s="49">
        <v>138</v>
      </c>
      <c r="AS23" s="51">
        <v>190</v>
      </c>
      <c r="AU23" s="52">
        <v>45</v>
      </c>
    </row>
    <row r="24" spans="1:47" ht="18" customHeight="1" x14ac:dyDescent="0.35">
      <c r="A24" s="56" t="s">
        <v>63</v>
      </c>
      <c r="B24" s="48"/>
      <c r="C24" s="49">
        <v>8</v>
      </c>
      <c r="D24" s="49">
        <v>12</v>
      </c>
      <c r="E24" s="50">
        <v>20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8</v>
      </c>
      <c r="M24" s="49">
        <v>12</v>
      </c>
      <c r="N24" s="51">
        <v>20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1</v>
      </c>
      <c r="AK24" s="51">
        <v>1</v>
      </c>
      <c r="AM24" s="49">
        <v>0</v>
      </c>
      <c r="AN24" s="49">
        <v>0</v>
      </c>
      <c r="AO24" s="51">
        <v>0</v>
      </c>
      <c r="AQ24" s="49">
        <v>0</v>
      </c>
      <c r="AR24" s="49">
        <v>1</v>
      </c>
      <c r="AS24" s="51">
        <v>1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1098</v>
      </c>
      <c r="D25" s="49">
        <v>1922</v>
      </c>
      <c r="E25" s="50">
        <v>3020</v>
      </c>
      <c r="F25" s="49">
        <v>0</v>
      </c>
      <c r="G25" s="49">
        <v>0</v>
      </c>
      <c r="H25" s="51">
        <v>0</v>
      </c>
      <c r="I25" s="49">
        <v>0</v>
      </c>
      <c r="J25" s="49">
        <v>0</v>
      </c>
      <c r="K25" s="51">
        <v>0</v>
      </c>
      <c r="L25" s="49">
        <v>1098</v>
      </c>
      <c r="M25" s="49">
        <v>1922</v>
      </c>
      <c r="N25" s="51">
        <v>3020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5</v>
      </c>
      <c r="AJ25" s="49">
        <v>54</v>
      </c>
      <c r="AK25" s="51">
        <v>59</v>
      </c>
      <c r="AM25" s="49">
        <v>0</v>
      </c>
      <c r="AN25" s="49">
        <v>0</v>
      </c>
      <c r="AO25" s="51">
        <v>0</v>
      </c>
      <c r="AQ25" s="49">
        <v>81</v>
      </c>
      <c r="AR25" s="49">
        <v>141</v>
      </c>
      <c r="AS25" s="51">
        <v>222</v>
      </c>
      <c r="AU25" s="52">
        <v>41</v>
      </c>
    </row>
    <row r="26" spans="1:47" ht="18" customHeight="1" x14ac:dyDescent="0.35">
      <c r="A26" s="56" t="s">
        <v>65</v>
      </c>
      <c r="B26" s="48"/>
      <c r="C26" s="49">
        <v>47</v>
      </c>
      <c r="D26" s="49">
        <v>104</v>
      </c>
      <c r="E26" s="50">
        <v>151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47</v>
      </c>
      <c r="M26" s="49">
        <v>104</v>
      </c>
      <c r="N26" s="51">
        <v>151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2</v>
      </c>
      <c r="AK26" s="51">
        <v>2</v>
      </c>
      <c r="AM26" s="49">
        <v>0</v>
      </c>
      <c r="AN26" s="49">
        <v>0</v>
      </c>
      <c r="AO26" s="51">
        <v>0</v>
      </c>
      <c r="AQ26" s="49">
        <v>1</v>
      </c>
      <c r="AR26" s="49">
        <v>8</v>
      </c>
      <c r="AS26" s="51">
        <v>9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91</v>
      </c>
      <c r="D27" s="49">
        <v>297</v>
      </c>
      <c r="E27" s="50">
        <v>388</v>
      </c>
      <c r="F27" s="49">
        <v>0</v>
      </c>
      <c r="G27" s="49">
        <v>0</v>
      </c>
      <c r="H27" s="51">
        <v>0</v>
      </c>
      <c r="I27" s="49">
        <v>0</v>
      </c>
      <c r="J27" s="49">
        <v>0</v>
      </c>
      <c r="K27" s="51">
        <v>0</v>
      </c>
      <c r="L27" s="49">
        <v>91</v>
      </c>
      <c r="M27" s="49">
        <v>297</v>
      </c>
      <c r="N27" s="51">
        <v>388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2</v>
      </c>
      <c r="AJ27" s="49">
        <v>8</v>
      </c>
      <c r="AK27" s="51">
        <v>10</v>
      </c>
      <c r="AM27" s="49">
        <v>0</v>
      </c>
      <c r="AN27" s="49">
        <v>0</v>
      </c>
      <c r="AO27" s="51">
        <v>0</v>
      </c>
      <c r="AQ27" s="49">
        <v>6</v>
      </c>
      <c r="AR27" s="49">
        <v>21</v>
      </c>
      <c r="AS27" s="51">
        <v>27</v>
      </c>
      <c r="AU27" s="52">
        <v>5</v>
      </c>
    </row>
    <row r="28" spans="1:47" ht="25" customHeight="1" x14ac:dyDescent="0.35">
      <c r="A28" s="56" t="s">
        <v>156</v>
      </c>
      <c r="B28" s="48"/>
      <c r="C28" s="49">
        <v>24</v>
      </c>
      <c r="D28" s="49">
        <v>52</v>
      </c>
      <c r="E28" s="50">
        <v>76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24</v>
      </c>
      <c r="M28" s="49">
        <v>52</v>
      </c>
      <c r="N28" s="51">
        <v>76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8</v>
      </c>
      <c r="AK28" s="51">
        <v>8</v>
      </c>
      <c r="AM28" s="49">
        <v>0</v>
      </c>
      <c r="AN28" s="49">
        <v>0</v>
      </c>
      <c r="AO28" s="51">
        <v>0</v>
      </c>
      <c r="AQ28" s="49">
        <v>3</v>
      </c>
      <c r="AR28" s="49">
        <v>9</v>
      </c>
      <c r="AS28" s="51">
        <v>12</v>
      </c>
      <c r="AU28" s="52">
        <v>1</v>
      </c>
    </row>
    <row r="29" spans="1:47" ht="18" customHeight="1" x14ac:dyDescent="0.35">
      <c r="A29" s="56" t="s">
        <v>66</v>
      </c>
      <c r="B29" s="48"/>
      <c r="C29" s="49">
        <v>45</v>
      </c>
      <c r="D29" s="49">
        <v>56</v>
      </c>
      <c r="E29" s="50">
        <v>101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45</v>
      </c>
      <c r="M29" s="49">
        <v>56</v>
      </c>
      <c r="N29" s="51">
        <v>101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3</v>
      </c>
      <c r="AJ29" s="49">
        <v>6</v>
      </c>
      <c r="AK29" s="51">
        <v>9</v>
      </c>
      <c r="AM29" s="49">
        <v>0</v>
      </c>
      <c r="AN29" s="49">
        <v>0</v>
      </c>
      <c r="AO29" s="51">
        <v>0</v>
      </c>
      <c r="AQ29" s="49">
        <v>3</v>
      </c>
      <c r="AR29" s="49">
        <v>12</v>
      </c>
      <c r="AS29" s="51">
        <v>15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26</v>
      </c>
      <c r="D30" s="49">
        <v>47</v>
      </c>
      <c r="E30" s="50">
        <v>73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26</v>
      </c>
      <c r="M30" s="49">
        <v>47</v>
      </c>
      <c r="N30" s="51">
        <v>73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1</v>
      </c>
      <c r="AJ30" s="49">
        <v>1</v>
      </c>
      <c r="AK30" s="51">
        <v>2</v>
      </c>
      <c r="AM30" s="49">
        <v>0</v>
      </c>
      <c r="AN30" s="49">
        <v>0</v>
      </c>
      <c r="AO30" s="51">
        <v>0</v>
      </c>
      <c r="AQ30" s="49">
        <v>3</v>
      </c>
      <c r="AR30" s="49">
        <v>5</v>
      </c>
      <c r="AS30" s="51">
        <v>8</v>
      </c>
      <c r="AU30" s="52">
        <v>2</v>
      </c>
    </row>
    <row r="31" spans="1:47" ht="32.4" customHeight="1" x14ac:dyDescent="0.35">
      <c r="A31" s="54" t="s">
        <v>157</v>
      </c>
      <c r="B31" s="48"/>
      <c r="C31" s="49">
        <v>18</v>
      </c>
      <c r="D31" s="49">
        <v>57</v>
      </c>
      <c r="E31" s="50">
        <v>75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18</v>
      </c>
      <c r="M31" s="49">
        <v>57</v>
      </c>
      <c r="N31" s="51">
        <v>75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</v>
      </c>
      <c r="AJ31" s="49">
        <v>2</v>
      </c>
      <c r="AK31" s="51">
        <v>4</v>
      </c>
      <c r="AM31" s="49">
        <v>0</v>
      </c>
      <c r="AN31" s="49">
        <v>0</v>
      </c>
      <c r="AO31" s="51">
        <v>0</v>
      </c>
      <c r="AQ31" s="49">
        <v>2</v>
      </c>
      <c r="AR31" s="49">
        <v>2</v>
      </c>
      <c r="AS31" s="51">
        <v>4</v>
      </c>
      <c r="AU31" s="52">
        <v>1</v>
      </c>
    </row>
    <row r="32" spans="1:47" ht="18" customHeight="1" x14ac:dyDescent="0.35">
      <c r="A32" s="54" t="s">
        <v>158</v>
      </c>
      <c r="B32" s="48"/>
      <c r="C32" s="49">
        <v>9</v>
      </c>
      <c r="D32" s="49">
        <v>12</v>
      </c>
      <c r="E32" s="50">
        <v>21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9</v>
      </c>
      <c r="M32" s="49">
        <v>12</v>
      </c>
      <c r="N32" s="51">
        <v>21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</v>
      </c>
      <c r="AJ32" s="49">
        <v>1</v>
      </c>
      <c r="AK32" s="51">
        <v>2</v>
      </c>
      <c r="AM32" s="49">
        <v>0</v>
      </c>
      <c r="AN32" s="49">
        <v>0</v>
      </c>
      <c r="AO32" s="51">
        <v>0</v>
      </c>
      <c r="AQ32" s="49">
        <v>2</v>
      </c>
      <c r="AR32" s="49">
        <v>1</v>
      </c>
      <c r="AS32" s="51">
        <v>3</v>
      </c>
      <c r="AU32" s="52">
        <v>1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1FA41A97-9FFE-4254-B0A2-8172CA458DD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5E623D-2C87-4D86-AAD9-91424D84AFF9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112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652</v>
      </c>
      <c r="D10" s="41">
        <v>1169</v>
      </c>
      <c r="E10" s="42">
        <v>1821</v>
      </c>
      <c r="F10" s="41">
        <v>161</v>
      </c>
      <c r="G10" s="41">
        <v>172</v>
      </c>
      <c r="H10" s="43">
        <v>333</v>
      </c>
      <c r="I10" s="41">
        <v>141</v>
      </c>
      <c r="J10" s="41">
        <v>184</v>
      </c>
      <c r="K10" s="43">
        <v>325</v>
      </c>
      <c r="L10" s="41">
        <v>212</v>
      </c>
      <c r="M10" s="41">
        <v>390</v>
      </c>
      <c r="N10" s="43">
        <v>602</v>
      </c>
      <c r="O10" s="41">
        <v>138</v>
      </c>
      <c r="P10" s="41">
        <v>423</v>
      </c>
      <c r="Q10" s="43">
        <v>561</v>
      </c>
      <c r="R10" s="44"/>
      <c r="S10" s="41">
        <v>24</v>
      </c>
      <c r="T10" s="41">
        <v>37</v>
      </c>
      <c r="U10" s="42">
        <v>61</v>
      </c>
      <c r="V10" s="41">
        <v>19</v>
      </c>
      <c r="W10" s="41">
        <v>28</v>
      </c>
      <c r="X10" s="43">
        <v>47</v>
      </c>
      <c r="Y10" s="41">
        <v>5</v>
      </c>
      <c r="Z10" s="41">
        <v>7</v>
      </c>
      <c r="AA10" s="43">
        <v>12</v>
      </c>
      <c r="AB10" s="41">
        <v>0</v>
      </c>
      <c r="AC10" s="41">
        <v>1</v>
      </c>
      <c r="AD10" s="43">
        <v>1</v>
      </c>
      <c r="AE10" s="41">
        <v>0</v>
      </c>
      <c r="AF10" s="41">
        <v>1</v>
      </c>
      <c r="AG10" s="43">
        <v>1</v>
      </c>
      <c r="AH10" s="44"/>
      <c r="AI10" s="41">
        <v>4</v>
      </c>
      <c r="AJ10" s="41">
        <v>27</v>
      </c>
      <c r="AK10" s="43">
        <v>31</v>
      </c>
      <c r="AL10" s="44"/>
      <c r="AM10" s="41">
        <v>3</v>
      </c>
      <c r="AN10" s="41">
        <v>1</v>
      </c>
      <c r="AO10" s="43">
        <v>4</v>
      </c>
      <c r="AP10" s="44"/>
      <c r="AQ10" s="41">
        <v>4</v>
      </c>
      <c r="AR10" s="41">
        <v>13</v>
      </c>
      <c r="AS10" s="43">
        <v>17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617</v>
      </c>
      <c r="D11" s="49">
        <v>1077</v>
      </c>
      <c r="E11" s="50">
        <v>1694</v>
      </c>
      <c r="F11" s="49">
        <v>152</v>
      </c>
      <c r="G11" s="49">
        <v>161</v>
      </c>
      <c r="H11" s="51">
        <v>313</v>
      </c>
      <c r="I11" s="49">
        <v>138</v>
      </c>
      <c r="J11" s="49">
        <v>175</v>
      </c>
      <c r="K11" s="51">
        <v>313</v>
      </c>
      <c r="L11" s="49">
        <v>205</v>
      </c>
      <c r="M11" s="49">
        <v>345</v>
      </c>
      <c r="N11" s="51">
        <v>550</v>
      </c>
      <c r="O11" s="49">
        <v>122</v>
      </c>
      <c r="P11" s="49">
        <v>396</v>
      </c>
      <c r="Q11" s="51">
        <v>518</v>
      </c>
      <c r="S11" s="49">
        <v>24</v>
      </c>
      <c r="T11" s="49">
        <v>37</v>
      </c>
      <c r="U11" s="50">
        <v>61</v>
      </c>
      <c r="V11" s="49">
        <v>19</v>
      </c>
      <c r="W11" s="49">
        <v>28</v>
      </c>
      <c r="X11" s="51">
        <v>47</v>
      </c>
      <c r="Y11" s="49">
        <v>5</v>
      </c>
      <c r="Z11" s="49">
        <v>7</v>
      </c>
      <c r="AA11" s="51">
        <v>12</v>
      </c>
      <c r="AB11" s="49">
        <v>0</v>
      </c>
      <c r="AC11" s="49">
        <v>1</v>
      </c>
      <c r="AD11" s="51">
        <v>1</v>
      </c>
      <c r="AE11" s="49">
        <v>0</v>
      </c>
      <c r="AF11" s="49">
        <v>1</v>
      </c>
      <c r="AG11" s="51">
        <v>1</v>
      </c>
      <c r="AI11" s="49">
        <v>4</v>
      </c>
      <c r="AJ11" s="49">
        <v>21</v>
      </c>
      <c r="AK11" s="51">
        <v>25</v>
      </c>
      <c r="AM11" s="49">
        <v>3</v>
      </c>
      <c r="AN11" s="49">
        <v>1</v>
      </c>
      <c r="AO11" s="51">
        <v>4</v>
      </c>
      <c r="AQ11" s="49">
        <v>4</v>
      </c>
      <c r="AR11" s="49">
        <v>13</v>
      </c>
      <c r="AS11" s="51">
        <v>17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601</v>
      </c>
      <c r="D12" s="49">
        <v>1054</v>
      </c>
      <c r="E12" s="50">
        <v>1655</v>
      </c>
      <c r="F12" s="49">
        <v>150</v>
      </c>
      <c r="G12" s="49">
        <v>160</v>
      </c>
      <c r="H12" s="51">
        <v>310</v>
      </c>
      <c r="I12" s="49">
        <v>127</v>
      </c>
      <c r="J12" s="49">
        <v>166</v>
      </c>
      <c r="K12" s="51">
        <v>293</v>
      </c>
      <c r="L12" s="49">
        <v>203</v>
      </c>
      <c r="M12" s="49">
        <v>334</v>
      </c>
      <c r="N12" s="51">
        <v>537</v>
      </c>
      <c r="O12" s="49">
        <v>121</v>
      </c>
      <c r="P12" s="49">
        <v>394</v>
      </c>
      <c r="Q12" s="51">
        <v>515</v>
      </c>
      <c r="S12" s="49">
        <v>24</v>
      </c>
      <c r="T12" s="49">
        <v>37</v>
      </c>
      <c r="U12" s="50">
        <v>61</v>
      </c>
      <c r="V12" s="49">
        <v>19</v>
      </c>
      <c r="W12" s="49">
        <v>28</v>
      </c>
      <c r="X12" s="51">
        <v>47</v>
      </c>
      <c r="Y12" s="49">
        <v>5</v>
      </c>
      <c r="Z12" s="49">
        <v>7</v>
      </c>
      <c r="AA12" s="51">
        <v>12</v>
      </c>
      <c r="AB12" s="49">
        <v>0</v>
      </c>
      <c r="AC12" s="49">
        <v>1</v>
      </c>
      <c r="AD12" s="51">
        <v>1</v>
      </c>
      <c r="AE12" s="49">
        <v>0</v>
      </c>
      <c r="AF12" s="49">
        <v>1</v>
      </c>
      <c r="AG12" s="51">
        <v>1</v>
      </c>
      <c r="AI12" s="49">
        <v>4</v>
      </c>
      <c r="AJ12" s="49">
        <v>19</v>
      </c>
      <c r="AK12" s="51">
        <v>23</v>
      </c>
      <c r="AM12" s="49">
        <v>3</v>
      </c>
      <c r="AN12" s="49">
        <v>1</v>
      </c>
      <c r="AO12" s="51">
        <v>4</v>
      </c>
      <c r="AQ12" s="49">
        <v>4</v>
      </c>
      <c r="AR12" s="49">
        <v>13</v>
      </c>
      <c r="AS12" s="51">
        <v>17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36</v>
      </c>
      <c r="D13" s="49">
        <v>31</v>
      </c>
      <c r="E13" s="50">
        <v>67</v>
      </c>
      <c r="F13" s="49">
        <v>12</v>
      </c>
      <c r="G13" s="49">
        <v>1</v>
      </c>
      <c r="H13" s="51">
        <v>13</v>
      </c>
      <c r="I13" s="49">
        <v>4</v>
      </c>
      <c r="J13" s="49">
        <v>10</v>
      </c>
      <c r="K13" s="51">
        <v>14</v>
      </c>
      <c r="L13" s="49">
        <v>18</v>
      </c>
      <c r="M13" s="49">
        <v>9</v>
      </c>
      <c r="N13" s="51">
        <v>27</v>
      </c>
      <c r="O13" s="49">
        <v>2</v>
      </c>
      <c r="P13" s="49">
        <v>11</v>
      </c>
      <c r="Q13" s="51">
        <v>13</v>
      </c>
      <c r="S13" s="49">
        <v>0</v>
      </c>
      <c r="T13" s="49">
        <v>1</v>
      </c>
      <c r="U13" s="50">
        <v>1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0</v>
      </c>
      <c r="AD13" s="51">
        <v>0</v>
      </c>
      <c r="AE13" s="49">
        <v>0</v>
      </c>
      <c r="AF13" s="49">
        <v>1</v>
      </c>
      <c r="AG13" s="51">
        <v>1</v>
      </c>
      <c r="AI13" s="49">
        <v>0</v>
      </c>
      <c r="AJ13" s="49">
        <v>0</v>
      </c>
      <c r="AK13" s="51">
        <v>0</v>
      </c>
      <c r="AM13" s="49">
        <v>0</v>
      </c>
      <c r="AN13" s="49">
        <v>0</v>
      </c>
      <c r="AO13" s="51">
        <v>0</v>
      </c>
      <c r="AQ13" s="49">
        <v>0</v>
      </c>
      <c r="AR13" s="49">
        <v>0</v>
      </c>
      <c r="AS13" s="51">
        <v>0</v>
      </c>
      <c r="AU13" s="52">
        <v>3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3</v>
      </c>
      <c r="E14" s="50">
        <v>3</v>
      </c>
      <c r="F14" s="49">
        <v>0</v>
      </c>
      <c r="G14" s="49">
        <v>2</v>
      </c>
      <c r="H14" s="51">
        <v>2</v>
      </c>
      <c r="I14" s="49">
        <v>0</v>
      </c>
      <c r="J14" s="49">
        <v>0</v>
      </c>
      <c r="K14" s="51">
        <v>0</v>
      </c>
      <c r="L14" s="49">
        <v>0</v>
      </c>
      <c r="M14" s="49">
        <v>0</v>
      </c>
      <c r="N14" s="51">
        <v>0</v>
      </c>
      <c r="O14" s="49">
        <v>0</v>
      </c>
      <c r="P14" s="49">
        <v>1</v>
      </c>
      <c r="Q14" s="51">
        <v>1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6</v>
      </c>
      <c r="D15" s="49">
        <v>7</v>
      </c>
      <c r="E15" s="50">
        <v>13</v>
      </c>
      <c r="F15" s="49">
        <v>0</v>
      </c>
      <c r="G15" s="49">
        <v>0</v>
      </c>
      <c r="H15" s="51">
        <v>0</v>
      </c>
      <c r="I15" s="49">
        <v>1</v>
      </c>
      <c r="J15" s="49">
        <v>0</v>
      </c>
      <c r="K15" s="51">
        <v>1</v>
      </c>
      <c r="L15" s="49">
        <v>4</v>
      </c>
      <c r="M15" s="49">
        <v>2</v>
      </c>
      <c r="N15" s="51">
        <v>6</v>
      </c>
      <c r="O15" s="49">
        <v>1</v>
      </c>
      <c r="P15" s="49">
        <v>5</v>
      </c>
      <c r="Q15" s="51">
        <v>6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>
        <v>2</v>
      </c>
      <c r="D16" s="49">
        <v>2</v>
      </c>
      <c r="E16" s="50">
        <v>4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2</v>
      </c>
      <c r="M16" s="49">
        <v>2</v>
      </c>
      <c r="N16" s="51">
        <v>4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284</v>
      </c>
      <c r="D17" s="49">
        <v>465</v>
      </c>
      <c r="E17" s="50">
        <v>749</v>
      </c>
      <c r="F17" s="49">
        <v>85</v>
      </c>
      <c r="G17" s="49">
        <v>98</v>
      </c>
      <c r="H17" s="51">
        <v>183</v>
      </c>
      <c r="I17" s="49">
        <v>87</v>
      </c>
      <c r="J17" s="49">
        <v>94</v>
      </c>
      <c r="K17" s="51">
        <v>181</v>
      </c>
      <c r="L17" s="49">
        <v>63</v>
      </c>
      <c r="M17" s="49">
        <v>111</v>
      </c>
      <c r="N17" s="51">
        <v>174</v>
      </c>
      <c r="O17" s="49">
        <v>49</v>
      </c>
      <c r="P17" s="49">
        <v>162</v>
      </c>
      <c r="Q17" s="51">
        <v>211</v>
      </c>
      <c r="S17" s="49">
        <v>24</v>
      </c>
      <c r="T17" s="49">
        <v>35</v>
      </c>
      <c r="U17" s="50">
        <v>59</v>
      </c>
      <c r="V17" s="49">
        <v>19</v>
      </c>
      <c r="W17" s="49">
        <v>28</v>
      </c>
      <c r="X17" s="51">
        <v>47</v>
      </c>
      <c r="Y17" s="49">
        <v>5</v>
      </c>
      <c r="Z17" s="49">
        <v>7</v>
      </c>
      <c r="AA17" s="51">
        <v>12</v>
      </c>
      <c r="AB17" s="49">
        <v>0</v>
      </c>
      <c r="AC17" s="49">
        <v>0</v>
      </c>
      <c r="AD17" s="51">
        <v>0</v>
      </c>
      <c r="AE17" s="49">
        <v>0</v>
      </c>
      <c r="AF17" s="49">
        <v>0</v>
      </c>
      <c r="AG17" s="51">
        <v>0</v>
      </c>
      <c r="AI17" s="49">
        <v>0</v>
      </c>
      <c r="AJ17" s="49">
        <v>8</v>
      </c>
      <c r="AK17" s="51">
        <v>8</v>
      </c>
      <c r="AM17" s="49">
        <v>2</v>
      </c>
      <c r="AN17" s="49">
        <v>1</v>
      </c>
      <c r="AO17" s="51">
        <v>3</v>
      </c>
      <c r="AQ17" s="49">
        <v>1</v>
      </c>
      <c r="AR17" s="49">
        <v>10</v>
      </c>
      <c r="AS17" s="51">
        <v>11</v>
      </c>
      <c r="AU17" s="52">
        <v>17</v>
      </c>
    </row>
    <row r="18" spans="1:47" ht="18" customHeight="1" x14ac:dyDescent="0.35">
      <c r="A18" s="56" t="s">
        <v>57</v>
      </c>
      <c r="B18" s="48"/>
      <c r="C18" s="49">
        <v>10</v>
      </c>
      <c r="D18" s="49">
        <v>22</v>
      </c>
      <c r="E18" s="50">
        <v>32</v>
      </c>
      <c r="F18" s="49">
        <v>0</v>
      </c>
      <c r="G18" s="49">
        <v>1</v>
      </c>
      <c r="H18" s="51">
        <v>1</v>
      </c>
      <c r="I18" s="49">
        <v>0</v>
      </c>
      <c r="J18" s="49">
        <v>2</v>
      </c>
      <c r="K18" s="51">
        <v>2</v>
      </c>
      <c r="L18" s="49">
        <v>7</v>
      </c>
      <c r="M18" s="49">
        <v>9</v>
      </c>
      <c r="N18" s="51">
        <v>16</v>
      </c>
      <c r="O18" s="49">
        <v>3</v>
      </c>
      <c r="P18" s="49">
        <v>10</v>
      </c>
      <c r="Q18" s="51">
        <v>13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3</v>
      </c>
      <c r="E19" s="50">
        <v>3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2</v>
      </c>
      <c r="N19" s="51">
        <v>2</v>
      </c>
      <c r="O19" s="49">
        <v>0</v>
      </c>
      <c r="P19" s="49">
        <v>1</v>
      </c>
      <c r="Q19" s="51">
        <v>1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27</v>
      </c>
      <c r="D20" s="49">
        <v>47</v>
      </c>
      <c r="E20" s="50">
        <v>74</v>
      </c>
      <c r="F20" s="49">
        <v>11</v>
      </c>
      <c r="G20" s="49">
        <v>6</v>
      </c>
      <c r="H20" s="51">
        <v>17</v>
      </c>
      <c r="I20" s="49">
        <v>7</v>
      </c>
      <c r="J20" s="49">
        <v>15</v>
      </c>
      <c r="K20" s="51">
        <v>22</v>
      </c>
      <c r="L20" s="49">
        <v>6</v>
      </c>
      <c r="M20" s="49">
        <v>12</v>
      </c>
      <c r="N20" s="51">
        <v>18</v>
      </c>
      <c r="O20" s="49">
        <v>3</v>
      </c>
      <c r="P20" s="49">
        <v>14</v>
      </c>
      <c r="Q20" s="51">
        <v>17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3</v>
      </c>
      <c r="AJ20" s="49">
        <v>3</v>
      </c>
      <c r="AK20" s="51">
        <v>6</v>
      </c>
      <c r="AM20" s="49">
        <v>0</v>
      </c>
      <c r="AN20" s="49">
        <v>0</v>
      </c>
      <c r="AO20" s="51">
        <v>0</v>
      </c>
      <c r="AQ20" s="49">
        <v>3</v>
      </c>
      <c r="AR20" s="49">
        <v>0</v>
      </c>
      <c r="AS20" s="51">
        <v>3</v>
      </c>
      <c r="AU20" s="52">
        <v>1</v>
      </c>
    </row>
    <row r="21" spans="1:47" ht="18" customHeight="1" x14ac:dyDescent="0.35">
      <c r="A21" s="56" t="s">
        <v>60</v>
      </c>
      <c r="B21" s="48"/>
      <c r="C21" s="49">
        <v>23</v>
      </c>
      <c r="D21" s="49">
        <v>36</v>
      </c>
      <c r="E21" s="50">
        <v>59</v>
      </c>
      <c r="F21" s="49">
        <v>1</v>
      </c>
      <c r="G21" s="49">
        <v>3</v>
      </c>
      <c r="H21" s="51">
        <v>4</v>
      </c>
      <c r="I21" s="49">
        <v>3</v>
      </c>
      <c r="J21" s="49">
        <v>2</v>
      </c>
      <c r="K21" s="51">
        <v>5</v>
      </c>
      <c r="L21" s="49">
        <v>16</v>
      </c>
      <c r="M21" s="49">
        <v>21</v>
      </c>
      <c r="N21" s="51">
        <v>37</v>
      </c>
      <c r="O21" s="49">
        <v>3</v>
      </c>
      <c r="P21" s="49">
        <v>10</v>
      </c>
      <c r="Q21" s="51">
        <v>13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24</v>
      </c>
      <c r="D22" s="49">
        <v>39</v>
      </c>
      <c r="E22" s="50">
        <v>63</v>
      </c>
      <c r="F22" s="49">
        <v>5</v>
      </c>
      <c r="G22" s="49">
        <v>8</v>
      </c>
      <c r="H22" s="51">
        <v>13</v>
      </c>
      <c r="I22" s="49">
        <v>5</v>
      </c>
      <c r="J22" s="49">
        <v>7</v>
      </c>
      <c r="K22" s="51">
        <v>12</v>
      </c>
      <c r="L22" s="49">
        <v>11</v>
      </c>
      <c r="M22" s="49">
        <v>13</v>
      </c>
      <c r="N22" s="51">
        <v>24</v>
      </c>
      <c r="O22" s="49">
        <v>3</v>
      </c>
      <c r="P22" s="49">
        <v>11</v>
      </c>
      <c r="Q22" s="51">
        <v>14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</v>
      </c>
      <c r="AJ22" s="49">
        <v>1</v>
      </c>
      <c r="AK22" s="51">
        <v>2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112</v>
      </c>
      <c r="D23" s="49">
        <v>251</v>
      </c>
      <c r="E23" s="50">
        <v>363</v>
      </c>
      <c r="F23" s="49">
        <v>22</v>
      </c>
      <c r="G23" s="49">
        <v>36</v>
      </c>
      <c r="H23" s="51">
        <v>58</v>
      </c>
      <c r="I23" s="49">
        <v>17</v>
      </c>
      <c r="J23" s="49">
        <v>31</v>
      </c>
      <c r="K23" s="51">
        <v>48</v>
      </c>
      <c r="L23" s="49">
        <v>35</v>
      </c>
      <c r="M23" s="49">
        <v>76</v>
      </c>
      <c r="N23" s="51">
        <v>111</v>
      </c>
      <c r="O23" s="49">
        <v>38</v>
      </c>
      <c r="P23" s="49">
        <v>108</v>
      </c>
      <c r="Q23" s="51">
        <v>146</v>
      </c>
      <c r="S23" s="49">
        <v>0</v>
      </c>
      <c r="T23" s="49">
        <v>1</v>
      </c>
      <c r="U23" s="50">
        <v>1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1</v>
      </c>
      <c r="AD23" s="51">
        <v>1</v>
      </c>
      <c r="AE23" s="49">
        <v>0</v>
      </c>
      <c r="AF23" s="49">
        <v>0</v>
      </c>
      <c r="AG23" s="51">
        <v>0</v>
      </c>
      <c r="AI23" s="49">
        <v>0</v>
      </c>
      <c r="AJ23" s="49">
        <v>4</v>
      </c>
      <c r="AK23" s="51">
        <v>4</v>
      </c>
      <c r="AM23" s="49">
        <v>1</v>
      </c>
      <c r="AN23" s="49">
        <v>0</v>
      </c>
      <c r="AO23" s="51">
        <v>1</v>
      </c>
      <c r="AQ23" s="49">
        <v>0</v>
      </c>
      <c r="AR23" s="49">
        <v>3</v>
      </c>
      <c r="AS23" s="51">
        <v>3</v>
      </c>
      <c r="AU23" s="52">
        <v>10</v>
      </c>
    </row>
    <row r="24" spans="1:47" ht="18" customHeight="1" x14ac:dyDescent="0.35">
      <c r="A24" s="56" t="s">
        <v>63</v>
      </c>
      <c r="B24" s="48"/>
      <c r="C24" s="49">
        <v>2</v>
      </c>
      <c r="D24" s="49">
        <v>2</v>
      </c>
      <c r="E24" s="50">
        <v>4</v>
      </c>
      <c r="F24" s="49">
        <v>1</v>
      </c>
      <c r="G24" s="49">
        <v>0</v>
      </c>
      <c r="H24" s="51">
        <v>1</v>
      </c>
      <c r="I24" s="49">
        <v>0</v>
      </c>
      <c r="J24" s="49">
        <v>0</v>
      </c>
      <c r="K24" s="51">
        <v>0</v>
      </c>
      <c r="L24" s="49">
        <v>0</v>
      </c>
      <c r="M24" s="49">
        <v>1</v>
      </c>
      <c r="N24" s="51">
        <v>1</v>
      </c>
      <c r="O24" s="49">
        <v>1</v>
      </c>
      <c r="P24" s="49">
        <v>1</v>
      </c>
      <c r="Q24" s="51">
        <v>2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31</v>
      </c>
      <c r="D25" s="49">
        <v>58</v>
      </c>
      <c r="E25" s="50">
        <v>89</v>
      </c>
      <c r="F25" s="49">
        <v>3</v>
      </c>
      <c r="G25" s="49">
        <v>2</v>
      </c>
      <c r="H25" s="51">
        <v>5</v>
      </c>
      <c r="I25" s="49">
        <v>1</v>
      </c>
      <c r="J25" s="49">
        <v>1</v>
      </c>
      <c r="K25" s="51">
        <v>2</v>
      </c>
      <c r="L25" s="49">
        <v>20</v>
      </c>
      <c r="M25" s="49">
        <v>26</v>
      </c>
      <c r="N25" s="51">
        <v>46</v>
      </c>
      <c r="O25" s="49">
        <v>7</v>
      </c>
      <c r="P25" s="49">
        <v>29</v>
      </c>
      <c r="Q25" s="51">
        <v>36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0</v>
      </c>
      <c r="AN25" s="49">
        <v>0</v>
      </c>
      <c r="AO25" s="51">
        <v>0</v>
      </c>
      <c r="AQ25" s="49">
        <v>0</v>
      </c>
      <c r="AR25" s="49">
        <v>0</v>
      </c>
      <c r="AS25" s="51">
        <v>0</v>
      </c>
      <c r="AU25" s="52">
        <v>3</v>
      </c>
    </row>
    <row r="26" spans="1:47" ht="18" customHeight="1" x14ac:dyDescent="0.35">
      <c r="A26" s="56" t="s">
        <v>65</v>
      </c>
      <c r="B26" s="48"/>
      <c r="C26" s="49">
        <v>7</v>
      </c>
      <c r="D26" s="49">
        <v>16</v>
      </c>
      <c r="E26" s="50">
        <v>23</v>
      </c>
      <c r="F26" s="49">
        <v>0</v>
      </c>
      <c r="G26" s="49">
        <v>2</v>
      </c>
      <c r="H26" s="51">
        <v>2</v>
      </c>
      <c r="I26" s="49">
        <v>0</v>
      </c>
      <c r="J26" s="49">
        <v>0</v>
      </c>
      <c r="K26" s="51">
        <v>0</v>
      </c>
      <c r="L26" s="49">
        <v>7</v>
      </c>
      <c r="M26" s="49">
        <v>10</v>
      </c>
      <c r="N26" s="51">
        <v>17</v>
      </c>
      <c r="O26" s="49">
        <v>0</v>
      </c>
      <c r="P26" s="49">
        <v>4</v>
      </c>
      <c r="Q26" s="51">
        <v>4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1</v>
      </c>
      <c r="AK26" s="51">
        <v>1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1</v>
      </c>
    </row>
    <row r="27" spans="1:47" ht="18" customHeight="1" x14ac:dyDescent="0.35">
      <c r="A27" s="56" t="s">
        <v>155</v>
      </c>
      <c r="B27" s="48"/>
      <c r="C27" s="49">
        <v>11</v>
      </c>
      <c r="D27" s="49">
        <v>28</v>
      </c>
      <c r="E27" s="50">
        <v>39</v>
      </c>
      <c r="F27" s="49">
        <v>1</v>
      </c>
      <c r="G27" s="49">
        <v>0</v>
      </c>
      <c r="H27" s="51">
        <v>1</v>
      </c>
      <c r="I27" s="49">
        <v>1</v>
      </c>
      <c r="J27" s="49">
        <v>1</v>
      </c>
      <c r="K27" s="51">
        <v>2</v>
      </c>
      <c r="L27" s="49">
        <v>4</v>
      </c>
      <c r="M27" s="49">
        <v>12</v>
      </c>
      <c r="N27" s="51">
        <v>16</v>
      </c>
      <c r="O27" s="49">
        <v>5</v>
      </c>
      <c r="P27" s="49">
        <v>15</v>
      </c>
      <c r="Q27" s="51">
        <v>20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1</v>
      </c>
      <c r="AK27" s="51">
        <v>1</v>
      </c>
      <c r="AM27" s="49">
        <v>0</v>
      </c>
      <c r="AN27" s="49">
        <v>0</v>
      </c>
      <c r="AO27" s="51">
        <v>0</v>
      </c>
      <c r="AQ27" s="49">
        <v>0</v>
      </c>
      <c r="AR27" s="49">
        <v>0</v>
      </c>
      <c r="AS27" s="51">
        <v>0</v>
      </c>
      <c r="AU27" s="52">
        <v>3</v>
      </c>
    </row>
    <row r="28" spans="1:47" ht="25" customHeight="1" x14ac:dyDescent="0.35">
      <c r="A28" s="56" t="s">
        <v>156</v>
      </c>
      <c r="B28" s="48"/>
      <c r="C28" s="49">
        <v>4</v>
      </c>
      <c r="D28" s="49">
        <v>3</v>
      </c>
      <c r="E28" s="50">
        <v>7</v>
      </c>
      <c r="F28" s="49">
        <v>1</v>
      </c>
      <c r="G28" s="49">
        <v>0</v>
      </c>
      <c r="H28" s="51">
        <v>1</v>
      </c>
      <c r="I28" s="49">
        <v>0</v>
      </c>
      <c r="J28" s="49">
        <v>0</v>
      </c>
      <c r="K28" s="51">
        <v>0</v>
      </c>
      <c r="L28" s="49">
        <v>2</v>
      </c>
      <c r="M28" s="49">
        <v>2</v>
      </c>
      <c r="N28" s="51">
        <v>4</v>
      </c>
      <c r="O28" s="49">
        <v>1</v>
      </c>
      <c r="P28" s="49">
        <v>1</v>
      </c>
      <c r="Q28" s="51">
        <v>2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>
        <v>1</v>
      </c>
      <c r="D29" s="49">
        <v>4</v>
      </c>
      <c r="E29" s="50">
        <v>5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1</v>
      </c>
      <c r="M29" s="49">
        <v>2</v>
      </c>
      <c r="N29" s="51">
        <v>3</v>
      </c>
      <c r="O29" s="49">
        <v>0</v>
      </c>
      <c r="P29" s="49">
        <v>2</v>
      </c>
      <c r="Q29" s="51">
        <v>2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21</v>
      </c>
      <c r="D30" s="49">
        <v>37</v>
      </c>
      <c r="E30" s="50">
        <v>58</v>
      </c>
      <c r="F30" s="49">
        <v>8</v>
      </c>
      <c r="G30" s="49">
        <v>1</v>
      </c>
      <c r="H30" s="51">
        <v>9</v>
      </c>
      <c r="I30" s="49">
        <v>1</v>
      </c>
      <c r="J30" s="49">
        <v>3</v>
      </c>
      <c r="K30" s="51">
        <v>4</v>
      </c>
      <c r="L30" s="49">
        <v>7</v>
      </c>
      <c r="M30" s="49">
        <v>24</v>
      </c>
      <c r="N30" s="51">
        <v>31</v>
      </c>
      <c r="O30" s="49">
        <v>5</v>
      </c>
      <c r="P30" s="49">
        <v>9</v>
      </c>
      <c r="Q30" s="51">
        <v>14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1</v>
      </c>
      <c r="AK30" s="51">
        <v>1</v>
      </c>
      <c r="AM30" s="49">
        <v>0</v>
      </c>
      <c r="AN30" s="49">
        <v>0</v>
      </c>
      <c r="AO30" s="51">
        <v>0</v>
      </c>
      <c r="AQ30" s="49">
        <v>0</v>
      </c>
      <c r="AR30" s="49">
        <v>0</v>
      </c>
      <c r="AS30" s="51">
        <v>0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4</v>
      </c>
      <c r="E31" s="50">
        <v>4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4</v>
      </c>
      <c r="N31" s="51">
        <v>4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16</v>
      </c>
      <c r="D32" s="49">
        <v>19</v>
      </c>
      <c r="E32" s="50">
        <v>35</v>
      </c>
      <c r="F32" s="49">
        <v>2</v>
      </c>
      <c r="G32" s="49">
        <v>1</v>
      </c>
      <c r="H32" s="51">
        <v>3</v>
      </c>
      <c r="I32" s="49">
        <v>11</v>
      </c>
      <c r="J32" s="49">
        <v>9</v>
      </c>
      <c r="K32" s="51">
        <v>20</v>
      </c>
      <c r="L32" s="49">
        <v>2</v>
      </c>
      <c r="M32" s="49">
        <v>7</v>
      </c>
      <c r="N32" s="51">
        <v>9</v>
      </c>
      <c r="O32" s="49">
        <v>1</v>
      </c>
      <c r="P32" s="49">
        <v>2</v>
      </c>
      <c r="Q32" s="51">
        <v>3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2</v>
      </c>
      <c r="AK32" s="51">
        <v>2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6</v>
      </c>
    </row>
    <row r="33" spans="1:47" ht="25" customHeight="1" x14ac:dyDescent="0.35">
      <c r="A33" s="47" t="s">
        <v>68</v>
      </c>
      <c r="B33" s="48"/>
      <c r="C33" s="49">
        <v>35</v>
      </c>
      <c r="D33" s="49">
        <v>92</v>
      </c>
      <c r="E33" s="50">
        <v>127</v>
      </c>
      <c r="F33" s="49">
        <v>9</v>
      </c>
      <c r="G33" s="49">
        <v>11</v>
      </c>
      <c r="H33" s="51">
        <v>20</v>
      </c>
      <c r="I33" s="49">
        <v>3</v>
      </c>
      <c r="J33" s="49">
        <v>9</v>
      </c>
      <c r="K33" s="51">
        <v>12</v>
      </c>
      <c r="L33" s="49">
        <v>7</v>
      </c>
      <c r="M33" s="49">
        <v>45</v>
      </c>
      <c r="N33" s="51">
        <v>52</v>
      </c>
      <c r="O33" s="49">
        <v>16</v>
      </c>
      <c r="P33" s="49">
        <v>27</v>
      </c>
      <c r="Q33" s="51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6</v>
      </c>
      <c r="AK33" s="51">
        <v>6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964041A-57A1-4218-B105-D1FEA8BD9C4E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00DD6C-999D-421F-8438-23C2F965D02F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6539</v>
      </c>
      <c r="D10" s="41">
        <v>2900</v>
      </c>
      <c r="E10" s="42">
        <v>9439</v>
      </c>
      <c r="F10" s="41">
        <v>1880</v>
      </c>
      <c r="G10" s="41">
        <v>686</v>
      </c>
      <c r="H10" s="43">
        <v>2566</v>
      </c>
      <c r="I10" s="41">
        <v>2275</v>
      </c>
      <c r="J10" s="41">
        <v>527</v>
      </c>
      <c r="K10" s="43">
        <v>2802</v>
      </c>
      <c r="L10" s="41">
        <v>2384</v>
      </c>
      <c r="M10" s="41">
        <v>1687</v>
      </c>
      <c r="N10" s="43">
        <v>4071</v>
      </c>
      <c r="O10" s="41">
        <v>0</v>
      </c>
      <c r="P10" s="41">
        <v>0</v>
      </c>
      <c r="Q10" s="43">
        <v>0</v>
      </c>
      <c r="R10" s="44"/>
      <c r="S10" s="41">
        <v>3</v>
      </c>
      <c r="T10" s="41">
        <v>2</v>
      </c>
      <c r="U10" s="42">
        <v>5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3</v>
      </c>
      <c r="AC10" s="41">
        <v>2</v>
      </c>
      <c r="AD10" s="43">
        <v>5</v>
      </c>
      <c r="AE10" s="41">
        <v>0</v>
      </c>
      <c r="AF10" s="41">
        <v>0</v>
      </c>
      <c r="AG10" s="43">
        <v>0</v>
      </c>
      <c r="AH10" s="44"/>
      <c r="AI10" s="41">
        <v>0</v>
      </c>
      <c r="AJ10" s="41">
        <v>0</v>
      </c>
      <c r="AK10" s="43">
        <v>0</v>
      </c>
      <c r="AL10" s="44"/>
      <c r="AM10" s="41">
        <v>0</v>
      </c>
      <c r="AN10" s="41">
        <v>0</v>
      </c>
      <c r="AO10" s="43">
        <v>0</v>
      </c>
      <c r="AP10" s="44"/>
      <c r="AQ10" s="41">
        <v>0</v>
      </c>
      <c r="AR10" s="41">
        <v>0</v>
      </c>
      <c r="AS10" s="43">
        <v>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6438</v>
      </c>
      <c r="D11" s="49">
        <v>2835</v>
      </c>
      <c r="E11" s="50">
        <v>9273</v>
      </c>
      <c r="F11" s="49">
        <v>1865</v>
      </c>
      <c r="G11" s="49">
        <v>680</v>
      </c>
      <c r="H11" s="51">
        <v>2545</v>
      </c>
      <c r="I11" s="49">
        <v>2229</v>
      </c>
      <c r="J11" s="49">
        <v>513</v>
      </c>
      <c r="K11" s="51">
        <v>2742</v>
      </c>
      <c r="L11" s="49">
        <v>2344</v>
      </c>
      <c r="M11" s="49">
        <v>1642</v>
      </c>
      <c r="N11" s="51">
        <v>3986</v>
      </c>
      <c r="O11" s="49">
        <v>0</v>
      </c>
      <c r="P11" s="49">
        <v>0</v>
      </c>
      <c r="Q11" s="51">
        <v>0</v>
      </c>
      <c r="S11" s="49">
        <v>3</v>
      </c>
      <c r="T11" s="49">
        <v>2</v>
      </c>
      <c r="U11" s="50">
        <v>5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3</v>
      </c>
      <c r="AC11" s="49">
        <v>2</v>
      </c>
      <c r="AD11" s="51">
        <v>5</v>
      </c>
      <c r="AE11" s="49">
        <v>0</v>
      </c>
      <c r="AF11" s="49">
        <v>0</v>
      </c>
      <c r="AG11" s="51">
        <v>0</v>
      </c>
      <c r="AI11" s="49">
        <v>0</v>
      </c>
      <c r="AJ11" s="49">
        <v>0</v>
      </c>
      <c r="AK11" s="51">
        <v>0</v>
      </c>
      <c r="AM11" s="49">
        <v>0</v>
      </c>
      <c r="AN11" s="49">
        <v>0</v>
      </c>
      <c r="AO11" s="51">
        <v>0</v>
      </c>
      <c r="AQ11" s="49">
        <v>0</v>
      </c>
      <c r="AR11" s="49">
        <v>0</v>
      </c>
      <c r="AS11" s="51">
        <v>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6138</v>
      </c>
      <c r="D12" s="49">
        <v>2731</v>
      </c>
      <c r="E12" s="50">
        <v>8869</v>
      </c>
      <c r="F12" s="49">
        <v>1759</v>
      </c>
      <c r="G12" s="49">
        <v>637</v>
      </c>
      <c r="H12" s="51">
        <v>2396</v>
      </c>
      <c r="I12" s="49">
        <v>2125</v>
      </c>
      <c r="J12" s="49">
        <v>493</v>
      </c>
      <c r="K12" s="51">
        <v>2618</v>
      </c>
      <c r="L12" s="49">
        <v>2254</v>
      </c>
      <c r="M12" s="49">
        <v>1601</v>
      </c>
      <c r="N12" s="51">
        <v>3855</v>
      </c>
      <c r="O12" s="49">
        <v>0</v>
      </c>
      <c r="P12" s="49">
        <v>0</v>
      </c>
      <c r="Q12" s="51">
        <v>0</v>
      </c>
      <c r="S12" s="49">
        <v>3</v>
      </c>
      <c r="T12" s="49">
        <v>2</v>
      </c>
      <c r="U12" s="50">
        <v>5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3</v>
      </c>
      <c r="AC12" s="49">
        <v>2</v>
      </c>
      <c r="AD12" s="51">
        <v>5</v>
      </c>
      <c r="AE12" s="49">
        <v>0</v>
      </c>
      <c r="AF12" s="49">
        <v>0</v>
      </c>
      <c r="AG12" s="51">
        <v>0</v>
      </c>
      <c r="AI12" s="49">
        <v>0</v>
      </c>
      <c r="AJ12" s="49">
        <v>0</v>
      </c>
      <c r="AK12" s="51">
        <v>0</v>
      </c>
      <c r="AM12" s="49">
        <v>0</v>
      </c>
      <c r="AN12" s="49">
        <v>0</v>
      </c>
      <c r="AO12" s="51">
        <v>0</v>
      </c>
      <c r="AQ12" s="49">
        <v>0</v>
      </c>
      <c r="AR12" s="49">
        <v>0</v>
      </c>
      <c r="AS12" s="51">
        <v>0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343</v>
      </c>
      <c r="D13" s="49">
        <v>183</v>
      </c>
      <c r="E13" s="50">
        <v>526</v>
      </c>
      <c r="F13" s="49">
        <v>117</v>
      </c>
      <c r="G13" s="49">
        <v>46</v>
      </c>
      <c r="H13" s="51">
        <v>163</v>
      </c>
      <c r="I13" s="49">
        <v>114</v>
      </c>
      <c r="J13" s="49">
        <v>41</v>
      </c>
      <c r="K13" s="51">
        <v>155</v>
      </c>
      <c r="L13" s="49">
        <v>112</v>
      </c>
      <c r="M13" s="49">
        <v>96</v>
      </c>
      <c r="N13" s="51">
        <v>208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0</v>
      </c>
      <c r="AO13" s="51">
        <v>0</v>
      </c>
      <c r="AQ13" s="49">
        <v>0</v>
      </c>
      <c r="AR13" s="49">
        <v>0</v>
      </c>
      <c r="AS13" s="51">
        <v>0</v>
      </c>
      <c r="AU13" s="52">
        <v>17</v>
      </c>
    </row>
    <row r="14" spans="1:47" ht="18" customHeight="1" x14ac:dyDescent="0.35">
      <c r="A14" s="56" t="s">
        <v>53</v>
      </c>
      <c r="B14" s="48"/>
      <c r="C14" s="49">
        <v>47</v>
      </c>
      <c r="D14" s="49">
        <v>45</v>
      </c>
      <c r="E14" s="50">
        <v>92</v>
      </c>
      <c r="F14" s="49">
        <v>12</v>
      </c>
      <c r="G14" s="49">
        <v>7</v>
      </c>
      <c r="H14" s="51">
        <v>19</v>
      </c>
      <c r="I14" s="49">
        <v>18</v>
      </c>
      <c r="J14" s="49">
        <v>6</v>
      </c>
      <c r="K14" s="51">
        <v>24</v>
      </c>
      <c r="L14" s="49">
        <v>17</v>
      </c>
      <c r="M14" s="49">
        <v>32</v>
      </c>
      <c r="N14" s="51">
        <v>49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5</v>
      </c>
    </row>
    <row r="15" spans="1:47" ht="18" customHeight="1" x14ac:dyDescent="0.35">
      <c r="A15" s="56" t="s">
        <v>54</v>
      </c>
      <c r="B15" s="48"/>
      <c r="C15" s="49">
        <v>700</v>
      </c>
      <c r="D15" s="49">
        <v>311</v>
      </c>
      <c r="E15" s="50">
        <v>1011</v>
      </c>
      <c r="F15" s="49">
        <v>241</v>
      </c>
      <c r="G15" s="49">
        <v>118</v>
      </c>
      <c r="H15" s="51">
        <v>359</v>
      </c>
      <c r="I15" s="49">
        <v>234</v>
      </c>
      <c r="J15" s="49">
        <v>55</v>
      </c>
      <c r="K15" s="51">
        <v>289</v>
      </c>
      <c r="L15" s="49">
        <v>225</v>
      </c>
      <c r="M15" s="49">
        <v>138</v>
      </c>
      <c r="N15" s="51">
        <v>363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0</v>
      </c>
      <c r="AO15" s="51">
        <v>0</v>
      </c>
      <c r="AQ15" s="49">
        <v>0</v>
      </c>
      <c r="AR15" s="49">
        <v>0</v>
      </c>
      <c r="AS15" s="51">
        <v>0</v>
      </c>
      <c r="AU15" s="52">
        <v>15</v>
      </c>
    </row>
    <row r="16" spans="1:47" ht="25" customHeight="1" x14ac:dyDescent="0.35">
      <c r="A16" s="56" t="s">
        <v>55</v>
      </c>
      <c r="B16" s="48"/>
      <c r="C16" s="49">
        <v>14</v>
      </c>
      <c r="D16" s="49">
        <v>2</v>
      </c>
      <c r="E16" s="50">
        <v>16</v>
      </c>
      <c r="F16" s="49">
        <v>5</v>
      </c>
      <c r="G16" s="49">
        <v>1</v>
      </c>
      <c r="H16" s="51">
        <v>6</v>
      </c>
      <c r="I16" s="49">
        <v>7</v>
      </c>
      <c r="J16" s="49">
        <v>0</v>
      </c>
      <c r="K16" s="51">
        <v>7</v>
      </c>
      <c r="L16" s="49">
        <v>2</v>
      </c>
      <c r="M16" s="49">
        <v>1</v>
      </c>
      <c r="N16" s="51">
        <v>3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3</v>
      </c>
    </row>
    <row r="17" spans="1:47" ht="18" customHeight="1" x14ac:dyDescent="0.35">
      <c r="A17" s="56" t="s">
        <v>56</v>
      </c>
      <c r="B17" s="48"/>
      <c r="C17" s="49">
        <v>71</v>
      </c>
      <c r="D17" s="49">
        <v>29</v>
      </c>
      <c r="E17" s="50">
        <v>100</v>
      </c>
      <c r="F17" s="49">
        <v>16</v>
      </c>
      <c r="G17" s="49">
        <v>8</v>
      </c>
      <c r="H17" s="51">
        <v>24</v>
      </c>
      <c r="I17" s="49">
        <v>19</v>
      </c>
      <c r="J17" s="49">
        <v>2</v>
      </c>
      <c r="K17" s="51">
        <v>21</v>
      </c>
      <c r="L17" s="49">
        <v>36</v>
      </c>
      <c r="M17" s="49">
        <v>19</v>
      </c>
      <c r="N17" s="51">
        <v>55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5</v>
      </c>
    </row>
    <row r="18" spans="1:47" ht="18" customHeight="1" x14ac:dyDescent="0.35">
      <c r="A18" s="56" t="s">
        <v>57</v>
      </c>
      <c r="B18" s="48"/>
      <c r="C18" s="49">
        <v>192</v>
      </c>
      <c r="D18" s="49">
        <v>90</v>
      </c>
      <c r="E18" s="50">
        <v>282</v>
      </c>
      <c r="F18" s="49">
        <v>49</v>
      </c>
      <c r="G18" s="49">
        <v>24</v>
      </c>
      <c r="H18" s="51">
        <v>73</v>
      </c>
      <c r="I18" s="49">
        <v>67</v>
      </c>
      <c r="J18" s="49">
        <v>13</v>
      </c>
      <c r="K18" s="51">
        <v>80</v>
      </c>
      <c r="L18" s="49">
        <v>76</v>
      </c>
      <c r="M18" s="49">
        <v>53</v>
      </c>
      <c r="N18" s="51">
        <v>129</v>
      </c>
      <c r="O18" s="49">
        <v>0</v>
      </c>
      <c r="P18" s="49">
        <v>0</v>
      </c>
      <c r="Q18" s="51">
        <v>0</v>
      </c>
      <c r="S18" s="49">
        <v>0</v>
      </c>
      <c r="T18" s="49">
        <v>1</v>
      </c>
      <c r="U18" s="50">
        <v>1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1</v>
      </c>
      <c r="AD18" s="51">
        <v>1</v>
      </c>
      <c r="AE18" s="49">
        <v>0</v>
      </c>
      <c r="AF18" s="49">
        <v>0</v>
      </c>
      <c r="AG18" s="51">
        <v>0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7</v>
      </c>
    </row>
    <row r="19" spans="1:47" ht="25" customHeight="1" x14ac:dyDescent="0.35">
      <c r="A19" s="56" t="s">
        <v>58</v>
      </c>
      <c r="B19" s="48"/>
      <c r="C19" s="49">
        <v>255</v>
      </c>
      <c r="D19" s="49">
        <v>179</v>
      </c>
      <c r="E19" s="50">
        <v>434</v>
      </c>
      <c r="F19" s="49">
        <v>98</v>
      </c>
      <c r="G19" s="49">
        <v>46</v>
      </c>
      <c r="H19" s="51">
        <v>144</v>
      </c>
      <c r="I19" s="49">
        <v>89</v>
      </c>
      <c r="J19" s="49">
        <v>42</v>
      </c>
      <c r="K19" s="51">
        <v>131</v>
      </c>
      <c r="L19" s="49">
        <v>68</v>
      </c>
      <c r="M19" s="49">
        <v>91</v>
      </c>
      <c r="N19" s="51">
        <v>159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12</v>
      </c>
    </row>
    <row r="20" spans="1:47" ht="18" customHeight="1" x14ac:dyDescent="0.35">
      <c r="A20" s="56" t="s">
        <v>59</v>
      </c>
      <c r="B20" s="48"/>
      <c r="C20" s="49">
        <v>244</v>
      </c>
      <c r="D20" s="49">
        <v>83</v>
      </c>
      <c r="E20" s="50">
        <v>327</v>
      </c>
      <c r="F20" s="49">
        <v>42</v>
      </c>
      <c r="G20" s="49">
        <v>8</v>
      </c>
      <c r="H20" s="51">
        <v>50</v>
      </c>
      <c r="I20" s="49">
        <v>92</v>
      </c>
      <c r="J20" s="49">
        <v>10</v>
      </c>
      <c r="K20" s="51">
        <v>102</v>
      </c>
      <c r="L20" s="49">
        <v>110</v>
      </c>
      <c r="M20" s="49">
        <v>65</v>
      </c>
      <c r="N20" s="51">
        <v>175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17</v>
      </c>
    </row>
    <row r="21" spans="1:47" ht="18" customHeight="1" x14ac:dyDescent="0.35">
      <c r="A21" s="56" t="s">
        <v>60</v>
      </c>
      <c r="B21" s="48"/>
      <c r="C21" s="49">
        <v>20</v>
      </c>
      <c r="D21" s="49">
        <v>14</v>
      </c>
      <c r="E21" s="50">
        <v>34</v>
      </c>
      <c r="F21" s="49">
        <v>5</v>
      </c>
      <c r="G21" s="49">
        <v>1</v>
      </c>
      <c r="H21" s="51">
        <v>6</v>
      </c>
      <c r="I21" s="49">
        <v>8</v>
      </c>
      <c r="J21" s="49">
        <v>3</v>
      </c>
      <c r="K21" s="51">
        <v>11</v>
      </c>
      <c r="L21" s="49">
        <v>7</v>
      </c>
      <c r="M21" s="49">
        <v>10</v>
      </c>
      <c r="N21" s="51">
        <v>17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4</v>
      </c>
    </row>
    <row r="22" spans="1:47" ht="25" customHeight="1" x14ac:dyDescent="0.35">
      <c r="A22" s="56" t="s">
        <v>61</v>
      </c>
      <c r="B22" s="48"/>
      <c r="C22" s="49">
        <v>249</v>
      </c>
      <c r="D22" s="49">
        <v>127</v>
      </c>
      <c r="E22" s="50">
        <v>376</v>
      </c>
      <c r="F22" s="49">
        <v>56</v>
      </c>
      <c r="G22" s="49">
        <v>26</v>
      </c>
      <c r="H22" s="51">
        <v>82</v>
      </c>
      <c r="I22" s="49">
        <v>92</v>
      </c>
      <c r="J22" s="49">
        <v>29</v>
      </c>
      <c r="K22" s="51">
        <v>121</v>
      </c>
      <c r="L22" s="49">
        <v>101</v>
      </c>
      <c r="M22" s="49">
        <v>72</v>
      </c>
      <c r="N22" s="51">
        <v>173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12</v>
      </c>
    </row>
    <row r="23" spans="1:47" ht="18" customHeight="1" x14ac:dyDescent="0.35">
      <c r="A23" s="56" t="s">
        <v>62</v>
      </c>
      <c r="B23" s="48"/>
      <c r="C23" s="49">
        <v>1788</v>
      </c>
      <c r="D23" s="49">
        <v>746</v>
      </c>
      <c r="E23" s="50">
        <v>2534</v>
      </c>
      <c r="F23" s="49">
        <v>517</v>
      </c>
      <c r="G23" s="49">
        <v>177</v>
      </c>
      <c r="H23" s="51">
        <v>694</v>
      </c>
      <c r="I23" s="49">
        <v>611</v>
      </c>
      <c r="J23" s="49">
        <v>122</v>
      </c>
      <c r="K23" s="51">
        <v>733</v>
      </c>
      <c r="L23" s="49">
        <v>660</v>
      </c>
      <c r="M23" s="49">
        <v>447</v>
      </c>
      <c r="N23" s="51">
        <v>1107</v>
      </c>
      <c r="O23" s="49">
        <v>0</v>
      </c>
      <c r="P23" s="49">
        <v>0</v>
      </c>
      <c r="Q23" s="51">
        <v>0</v>
      </c>
      <c r="S23" s="49">
        <v>2</v>
      </c>
      <c r="T23" s="49">
        <v>0</v>
      </c>
      <c r="U23" s="50">
        <v>2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2</v>
      </c>
      <c r="AC23" s="49">
        <v>0</v>
      </c>
      <c r="AD23" s="51">
        <v>2</v>
      </c>
      <c r="AE23" s="49">
        <v>0</v>
      </c>
      <c r="AF23" s="49">
        <v>0</v>
      </c>
      <c r="AG23" s="51">
        <v>0</v>
      </c>
      <c r="AI23" s="49">
        <v>0</v>
      </c>
      <c r="AJ23" s="49">
        <v>0</v>
      </c>
      <c r="AK23" s="51">
        <v>0</v>
      </c>
      <c r="AM23" s="49">
        <v>0</v>
      </c>
      <c r="AN23" s="49">
        <v>0</v>
      </c>
      <c r="AO23" s="51">
        <v>0</v>
      </c>
      <c r="AQ23" s="49">
        <v>0</v>
      </c>
      <c r="AR23" s="49">
        <v>0</v>
      </c>
      <c r="AS23" s="51">
        <v>0</v>
      </c>
      <c r="AU23" s="52">
        <v>52</v>
      </c>
    </row>
    <row r="24" spans="1:47" ht="18" customHeight="1" x14ac:dyDescent="0.35">
      <c r="A24" s="56" t="s">
        <v>63</v>
      </c>
      <c r="B24" s="48"/>
      <c r="C24" s="49">
        <v>128</v>
      </c>
      <c r="D24" s="49">
        <v>97</v>
      </c>
      <c r="E24" s="50">
        <v>225</v>
      </c>
      <c r="F24" s="49">
        <v>43</v>
      </c>
      <c r="G24" s="49">
        <v>17</v>
      </c>
      <c r="H24" s="51">
        <v>60</v>
      </c>
      <c r="I24" s="49">
        <v>47</v>
      </c>
      <c r="J24" s="49">
        <v>18</v>
      </c>
      <c r="K24" s="51">
        <v>65</v>
      </c>
      <c r="L24" s="49">
        <v>38</v>
      </c>
      <c r="M24" s="49">
        <v>62</v>
      </c>
      <c r="N24" s="51">
        <v>100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13</v>
      </c>
    </row>
    <row r="25" spans="1:47" ht="25" customHeight="1" x14ac:dyDescent="0.35">
      <c r="A25" s="56" t="s">
        <v>64</v>
      </c>
      <c r="B25" s="48"/>
      <c r="C25" s="49">
        <v>1231</v>
      </c>
      <c r="D25" s="49">
        <v>388</v>
      </c>
      <c r="E25" s="50">
        <v>1619</v>
      </c>
      <c r="F25" s="49">
        <v>328</v>
      </c>
      <c r="G25" s="49">
        <v>81</v>
      </c>
      <c r="H25" s="51">
        <v>409</v>
      </c>
      <c r="I25" s="49">
        <v>450</v>
      </c>
      <c r="J25" s="49">
        <v>81</v>
      </c>
      <c r="K25" s="51">
        <v>531</v>
      </c>
      <c r="L25" s="49">
        <v>453</v>
      </c>
      <c r="M25" s="49">
        <v>226</v>
      </c>
      <c r="N25" s="51">
        <v>679</v>
      </c>
      <c r="O25" s="49">
        <v>0</v>
      </c>
      <c r="P25" s="49">
        <v>0</v>
      </c>
      <c r="Q25" s="51">
        <v>0</v>
      </c>
      <c r="S25" s="49">
        <v>1</v>
      </c>
      <c r="T25" s="49">
        <v>1</v>
      </c>
      <c r="U25" s="50">
        <v>2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1</v>
      </c>
      <c r="AC25" s="49">
        <v>1</v>
      </c>
      <c r="AD25" s="51">
        <v>2</v>
      </c>
      <c r="AE25" s="49">
        <v>0</v>
      </c>
      <c r="AF25" s="49">
        <v>0</v>
      </c>
      <c r="AG25" s="51">
        <v>0</v>
      </c>
      <c r="AI25" s="49">
        <v>0</v>
      </c>
      <c r="AJ25" s="49">
        <v>0</v>
      </c>
      <c r="AK25" s="51">
        <v>0</v>
      </c>
      <c r="AM25" s="49">
        <v>0</v>
      </c>
      <c r="AN25" s="49">
        <v>0</v>
      </c>
      <c r="AO25" s="51">
        <v>0</v>
      </c>
      <c r="AQ25" s="49">
        <v>0</v>
      </c>
      <c r="AR25" s="49">
        <v>0</v>
      </c>
      <c r="AS25" s="51">
        <v>0</v>
      </c>
      <c r="AU25" s="52">
        <v>22</v>
      </c>
    </row>
    <row r="26" spans="1:47" ht="18" customHeight="1" x14ac:dyDescent="0.35">
      <c r="A26" s="56" t="s">
        <v>65</v>
      </c>
      <c r="B26" s="48"/>
      <c r="C26" s="49">
        <v>237</v>
      </c>
      <c r="D26" s="49">
        <v>205</v>
      </c>
      <c r="E26" s="50">
        <v>442</v>
      </c>
      <c r="F26" s="49">
        <v>53</v>
      </c>
      <c r="G26" s="49">
        <v>31</v>
      </c>
      <c r="H26" s="51">
        <v>84</v>
      </c>
      <c r="I26" s="49">
        <v>75</v>
      </c>
      <c r="J26" s="49">
        <v>38</v>
      </c>
      <c r="K26" s="51">
        <v>113</v>
      </c>
      <c r="L26" s="49">
        <v>109</v>
      </c>
      <c r="M26" s="49">
        <v>136</v>
      </c>
      <c r="N26" s="51">
        <v>245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26</v>
      </c>
    </row>
    <row r="27" spans="1:47" ht="18" customHeight="1" x14ac:dyDescent="0.35">
      <c r="A27" s="56" t="s">
        <v>155</v>
      </c>
      <c r="B27" s="48"/>
      <c r="C27" s="49">
        <v>424</v>
      </c>
      <c r="D27" s="49">
        <v>151</v>
      </c>
      <c r="E27" s="50">
        <v>575</v>
      </c>
      <c r="F27" s="49">
        <v>124</v>
      </c>
      <c r="G27" s="49">
        <v>36</v>
      </c>
      <c r="H27" s="51">
        <v>160</v>
      </c>
      <c r="I27" s="49">
        <v>137</v>
      </c>
      <c r="J27" s="49">
        <v>18</v>
      </c>
      <c r="K27" s="51">
        <v>155</v>
      </c>
      <c r="L27" s="49">
        <v>163</v>
      </c>
      <c r="M27" s="49">
        <v>97</v>
      </c>
      <c r="N27" s="51">
        <v>260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0</v>
      </c>
      <c r="AO27" s="51">
        <v>0</v>
      </c>
      <c r="AQ27" s="49">
        <v>0</v>
      </c>
      <c r="AR27" s="49">
        <v>0</v>
      </c>
      <c r="AS27" s="51">
        <v>0</v>
      </c>
      <c r="AU27" s="52">
        <v>20</v>
      </c>
    </row>
    <row r="28" spans="1:47" ht="25" customHeight="1" x14ac:dyDescent="0.35">
      <c r="A28" s="56" t="s">
        <v>156</v>
      </c>
      <c r="B28" s="48"/>
      <c r="C28" s="49">
        <v>150</v>
      </c>
      <c r="D28" s="49">
        <v>54</v>
      </c>
      <c r="E28" s="50">
        <v>204</v>
      </c>
      <c r="F28" s="49">
        <v>48</v>
      </c>
      <c r="G28" s="49">
        <v>10</v>
      </c>
      <c r="H28" s="51">
        <v>58</v>
      </c>
      <c r="I28" s="49">
        <v>52</v>
      </c>
      <c r="J28" s="49">
        <v>13</v>
      </c>
      <c r="K28" s="51">
        <v>65</v>
      </c>
      <c r="L28" s="49">
        <v>50</v>
      </c>
      <c r="M28" s="49">
        <v>31</v>
      </c>
      <c r="N28" s="51">
        <v>81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5</v>
      </c>
    </row>
    <row r="29" spans="1:47" ht="18" customHeight="1" x14ac:dyDescent="0.35">
      <c r="A29" s="56" t="s">
        <v>66</v>
      </c>
      <c r="B29" s="48"/>
      <c r="C29" s="49">
        <v>13</v>
      </c>
      <c r="D29" s="49">
        <v>7</v>
      </c>
      <c r="E29" s="50">
        <v>20</v>
      </c>
      <c r="F29" s="49">
        <v>1</v>
      </c>
      <c r="G29" s="49">
        <v>0</v>
      </c>
      <c r="H29" s="51">
        <v>1</v>
      </c>
      <c r="I29" s="49">
        <v>5</v>
      </c>
      <c r="J29" s="49">
        <v>2</v>
      </c>
      <c r="K29" s="51">
        <v>7</v>
      </c>
      <c r="L29" s="49">
        <v>7</v>
      </c>
      <c r="M29" s="49">
        <v>5</v>
      </c>
      <c r="N29" s="51">
        <v>12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32</v>
      </c>
      <c r="D30" s="49">
        <v>20</v>
      </c>
      <c r="E30" s="50">
        <v>52</v>
      </c>
      <c r="F30" s="49">
        <v>4</v>
      </c>
      <c r="G30" s="49">
        <v>0</v>
      </c>
      <c r="H30" s="51">
        <v>4</v>
      </c>
      <c r="I30" s="49">
        <v>8</v>
      </c>
      <c r="J30" s="49">
        <v>0</v>
      </c>
      <c r="K30" s="51">
        <v>8</v>
      </c>
      <c r="L30" s="49">
        <v>20</v>
      </c>
      <c r="M30" s="49">
        <v>20</v>
      </c>
      <c r="N30" s="51">
        <v>40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0</v>
      </c>
      <c r="AS30" s="51">
        <v>0</v>
      </c>
      <c r="AU30" s="52">
        <v>2</v>
      </c>
    </row>
    <row r="31" spans="1:47" ht="32.4" customHeight="1" x14ac:dyDescent="0.35">
      <c r="A31" s="54" t="s">
        <v>157</v>
      </c>
      <c r="B31" s="48"/>
      <c r="C31" s="49">
        <v>238</v>
      </c>
      <c r="D31" s="49">
        <v>86</v>
      </c>
      <c r="E31" s="50">
        <v>324</v>
      </c>
      <c r="F31" s="49">
        <v>86</v>
      </c>
      <c r="G31" s="49">
        <v>34</v>
      </c>
      <c r="H31" s="51">
        <v>120</v>
      </c>
      <c r="I31" s="49">
        <v>83</v>
      </c>
      <c r="J31" s="49">
        <v>15</v>
      </c>
      <c r="K31" s="51">
        <v>98</v>
      </c>
      <c r="L31" s="49">
        <v>69</v>
      </c>
      <c r="M31" s="49">
        <v>37</v>
      </c>
      <c r="N31" s="51">
        <v>106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9</v>
      </c>
    </row>
    <row r="32" spans="1:47" ht="18" customHeight="1" x14ac:dyDescent="0.35">
      <c r="A32" s="54" t="s">
        <v>158</v>
      </c>
      <c r="B32" s="48"/>
      <c r="C32" s="49">
        <v>62</v>
      </c>
      <c r="D32" s="49">
        <v>18</v>
      </c>
      <c r="E32" s="50">
        <v>80</v>
      </c>
      <c r="F32" s="49">
        <v>20</v>
      </c>
      <c r="G32" s="49">
        <v>9</v>
      </c>
      <c r="H32" s="51">
        <v>29</v>
      </c>
      <c r="I32" s="49">
        <v>21</v>
      </c>
      <c r="J32" s="49">
        <v>5</v>
      </c>
      <c r="K32" s="51">
        <v>26</v>
      </c>
      <c r="L32" s="49">
        <v>21</v>
      </c>
      <c r="M32" s="49">
        <v>4</v>
      </c>
      <c r="N32" s="51">
        <v>25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1</v>
      </c>
    </row>
    <row r="33" spans="1:47" ht="25" customHeight="1" x14ac:dyDescent="0.35">
      <c r="A33" s="47" t="s">
        <v>68</v>
      </c>
      <c r="B33" s="48"/>
      <c r="C33" s="49">
        <v>101</v>
      </c>
      <c r="D33" s="49">
        <v>65</v>
      </c>
      <c r="E33" s="50">
        <v>166</v>
      </c>
      <c r="F33" s="49">
        <v>15</v>
      </c>
      <c r="G33" s="49">
        <v>6</v>
      </c>
      <c r="H33" s="51">
        <v>21</v>
      </c>
      <c r="I33" s="49">
        <v>46</v>
      </c>
      <c r="J33" s="49">
        <v>14</v>
      </c>
      <c r="K33" s="51">
        <v>60</v>
      </c>
      <c r="L33" s="49">
        <v>40</v>
      </c>
      <c r="M33" s="49">
        <v>45</v>
      </c>
      <c r="N33" s="51">
        <v>85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42F00319-C44E-4674-A7CB-04D206A77268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A482539-1D78-4136-B1D3-0040E873004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287</v>
      </c>
      <c r="D10" s="41">
        <v>472</v>
      </c>
      <c r="E10" s="42">
        <v>759</v>
      </c>
      <c r="F10" s="41">
        <v>132</v>
      </c>
      <c r="G10" s="41">
        <v>157</v>
      </c>
      <c r="H10" s="43">
        <v>289</v>
      </c>
      <c r="I10" s="41">
        <v>6</v>
      </c>
      <c r="J10" s="41">
        <v>13</v>
      </c>
      <c r="K10" s="43">
        <v>19</v>
      </c>
      <c r="L10" s="41">
        <v>46</v>
      </c>
      <c r="M10" s="41">
        <v>105</v>
      </c>
      <c r="N10" s="43">
        <v>151</v>
      </c>
      <c r="O10" s="41">
        <v>103</v>
      </c>
      <c r="P10" s="41">
        <v>197</v>
      </c>
      <c r="Q10" s="43">
        <v>300</v>
      </c>
      <c r="R10" s="44"/>
      <c r="S10" s="41">
        <v>5</v>
      </c>
      <c r="T10" s="41">
        <v>11</v>
      </c>
      <c r="U10" s="42">
        <v>16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5</v>
      </c>
      <c r="AC10" s="41">
        <v>11</v>
      </c>
      <c r="AD10" s="43">
        <v>16</v>
      </c>
      <c r="AE10" s="41">
        <v>0</v>
      </c>
      <c r="AF10" s="41">
        <v>0</v>
      </c>
      <c r="AG10" s="43">
        <v>0</v>
      </c>
      <c r="AH10" s="44"/>
      <c r="AI10" s="41">
        <v>9</v>
      </c>
      <c r="AJ10" s="41">
        <v>28</v>
      </c>
      <c r="AK10" s="43">
        <v>37</v>
      </c>
      <c r="AL10" s="44"/>
      <c r="AM10" s="41">
        <v>37</v>
      </c>
      <c r="AN10" s="41">
        <v>51</v>
      </c>
      <c r="AO10" s="43">
        <v>88</v>
      </c>
      <c r="AP10" s="44"/>
      <c r="AQ10" s="41">
        <v>34</v>
      </c>
      <c r="AR10" s="41">
        <v>81</v>
      </c>
      <c r="AS10" s="43">
        <v>115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287</v>
      </c>
      <c r="D11" s="49">
        <v>472</v>
      </c>
      <c r="E11" s="50">
        <v>759</v>
      </c>
      <c r="F11" s="49">
        <v>132</v>
      </c>
      <c r="G11" s="49">
        <v>157</v>
      </c>
      <c r="H11" s="51">
        <v>289</v>
      </c>
      <c r="I11" s="49">
        <v>6</v>
      </c>
      <c r="J11" s="49">
        <v>13</v>
      </c>
      <c r="K11" s="51">
        <v>19</v>
      </c>
      <c r="L11" s="49">
        <v>46</v>
      </c>
      <c r="M11" s="49">
        <v>105</v>
      </c>
      <c r="N11" s="51">
        <v>151</v>
      </c>
      <c r="O11" s="49">
        <v>103</v>
      </c>
      <c r="P11" s="49">
        <v>197</v>
      </c>
      <c r="Q11" s="51">
        <v>300</v>
      </c>
      <c r="S11" s="49">
        <v>5</v>
      </c>
      <c r="T11" s="49">
        <v>11</v>
      </c>
      <c r="U11" s="50">
        <v>16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5</v>
      </c>
      <c r="AC11" s="49">
        <v>11</v>
      </c>
      <c r="AD11" s="51">
        <v>16</v>
      </c>
      <c r="AE11" s="49">
        <v>0</v>
      </c>
      <c r="AF11" s="49">
        <v>0</v>
      </c>
      <c r="AG11" s="51">
        <v>0</v>
      </c>
      <c r="AI11" s="49">
        <v>9</v>
      </c>
      <c r="AJ11" s="49">
        <v>28</v>
      </c>
      <c r="AK11" s="51">
        <v>37</v>
      </c>
      <c r="AM11" s="49">
        <v>37</v>
      </c>
      <c r="AN11" s="49">
        <v>51</v>
      </c>
      <c r="AO11" s="51">
        <v>88</v>
      </c>
      <c r="AQ11" s="49">
        <v>34</v>
      </c>
      <c r="AR11" s="49">
        <v>81</v>
      </c>
      <c r="AS11" s="51">
        <v>115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251</v>
      </c>
      <c r="D12" s="49">
        <v>440</v>
      </c>
      <c r="E12" s="50">
        <v>691</v>
      </c>
      <c r="F12" s="49">
        <v>102</v>
      </c>
      <c r="G12" s="49">
        <v>133</v>
      </c>
      <c r="H12" s="51">
        <v>235</v>
      </c>
      <c r="I12" s="49">
        <v>6</v>
      </c>
      <c r="J12" s="49">
        <v>13</v>
      </c>
      <c r="K12" s="51">
        <v>19</v>
      </c>
      <c r="L12" s="49">
        <v>42</v>
      </c>
      <c r="M12" s="49">
        <v>101</v>
      </c>
      <c r="N12" s="51">
        <v>143</v>
      </c>
      <c r="O12" s="49">
        <v>101</v>
      </c>
      <c r="P12" s="49">
        <v>193</v>
      </c>
      <c r="Q12" s="51">
        <v>294</v>
      </c>
      <c r="S12" s="49">
        <v>5</v>
      </c>
      <c r="T12" s="49">
        <v>11</v>
      </c>
      <c r="U12" s="50">
        <v>16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5</v>
      </c>
      <c r="AC12" s="49">
        <v>11</v>
      </c>
      <c r="AD12" s="51">
        <v>16</v>
      </c>
      <c r="AE12" s="49">
        <v>0</v>
      </c>
      <c r="AF12" s="49">
        <v>0</v>
      </c>
      <c r="AG12" s="51">
        <v>0</v>
      </c>
      <c r="AI12" s="49">
        <v>9</v>
      </c>
      <c r="AJ12" s="49">
        <v>27</v>
      </c>
      <c r="AK12" s="51">
        <v>36</v>
      </c>
      <c r="AM12" s="49">
        <v>37</v>
      </c>
      <c r="AN12" s="49">
        <v>45</v>
      </c>
      <c r="AO12" s="51">
        <v>82</v>
      </c>
      <c r="AQ12" s="49">
        <v>29</v>
      </c>
      <c r="AR12" s="49">
        <v>78</v>
      </c>
      <c r="AS12" s="51">
        <v>107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6</v>
      </c>
      <c r="D13" s="49">
        <v>12</v>
      </c>
      <c r="E13" s="50">
        <v>18</v>
      </c>
      <c r="F13" s="49">
        <v>1</v>
      </c>
      <c r="G13" s="49">
        <v>1</v>
      </c>
      <c r="H13" s="51">
        <v>2</v>
      </c>
      <c r="I13" s="49">
        <v>0</v>
      </c>
      <c r="J13" s="49">
        <v>0</v>
      </c>
      <c r="K13" s="51">
        <v>0</v>
      </c>
      <c r="L13" s="49">
        <v>2</v>
      </c>
      <c r="M13" s="49">
        <v>1</v>
      </c>
      <c r="N13" s="51">
        <v>3</v>
      </c>
      <c r="O13" s="49">
        <v>3</v>
      </c>
      <c r="P13" s="49">
        <v>10</v>
      </c>
      <c r="Q13" s="51">
        <v>13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1</v>
      </c>
      <c r="AO13" s="51">
        <v>1</v>
      </c>
      <c r="AQ13" s="49">
        <v>2</v>
      </c>
      <c r="AR13" s="49">
        <v>3</v>
      </c>
      <c r="AS13" s="51">
        <v>5</v>
      </c>
      <c r="AU13" s="52">
        <v>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0</v>
      </c>
    </row>
    <row r="15" spans="1:47" ht="18" customHeight="1" x14ac:dyDescent="0.35">
      <c r="A15" s="56" t="s">
        <v>54</v>
      </c>
      <c r="B15" s="48"/>
      <c r="C15" s="49">
        <v>17</v>
      </c>
      <c r="D15" s="49">
        <v>34</v>
      </c>
      <c r="E15" s="50">
        <v>51</v>
      </c>
      <c r="F15" s="49">
        <v>11</v>
      </c>
      <c r="G15" s="49">
        <v>17</v>
      </c>
      <c r="H15" s="51">
        <v>28</v>
      </c>
      <c r="I15" s="49">
        <v>0</v>
      </c>
      <c r="J15" s="49">
        <v>0</v>
      </c>
      <c r="K15" s="51">
        <v>0</v>
      </c>
      <c r="L15" s="49">
        <v>4</v>
      </c>
      <c r="M15" s="49">
        <v>10</v>
      </c>
      <c r="N15" s="51">
        <v>14</v>
      </c>
      <c r="O15" s="49">
        <v>2</v>
      </c>
      <c r="P15" s="49">
        <v>7</v>
      </c>
      <c r="Q15" s="51">
        <v>9</v>
      </c>
      <c r="S15" s="49">
        <v>2</v>
      </c>
      <c r="T15" s="49">
        <v>2</v>
      </c>
      <c r="U15" s="50">
        <v>4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2</v>
      </c>
      <c r="AC15" s="49">
        <v>2</v>
      </c>
      <c r="AD15" s="51">
        <v>4</v>
      </c>
      <c r="AE15" s="49">
        <v>0</v>
      </c>
      <c r="AF15" s="49">
        <v>0</v>
      </c>
      <c r="AG15" s="51">
        <v>0</v>
      </c>
      <c r="AI15" s="49">
        <v>0</v>
      </c>
      <c r="AJ15" s="49">
        <v>4</v>
      </c>
      <c r="AK15" s="51">
        <v>4</v>
      </c>
      <c r="AM15" s="49">
        <v>3</v>
      </c>
      <c r="AN15" s="49">
        <v>4</v>
      </c>
      <c r="AO15" s="51">
        <v>7</v>
      </c>
      <c r="AQ15" s="49">
        <v>1</v>
      </c>
      <c r="AR15" s="49">
        <v>5</v>
      </c>
      <c r="AS15" s="51">
        <v>6</v>
      </c>
      <c r="AU15" s="52">
        <v>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36</v>
      </c>
      <c r="D18" s="49">
        <v>56</v>
      </c>
      <c r="E18" s="50">
        <v>92</v>
      </c>
      <c r="F18" s="49">
        <v>24</v>
      </c>
      <c r="G18" s="49">
        <v>27</v>
      </c>
      <c r="H18" s="51">
        <v>51</v>
      </c>
      <c r="I18" s="49">
        <v>1</v>
      </c>
      <c r="J18" s="49">
        <v>2</v>
      </c>
      <c r="K18" s="51">
        <v>3</v>
      </c>
      <c r="L18" s="49">
        <v>9</v>
      </c>
      <c r="M18" s="49">
        <v>13</v>
      </c>
      <c r="N18" s="51">
        <v>22</v>
      </c>
      <c r="O18" s="49">
        <v>2</v>
      </c>
      <c r="P18" s="49">
        <v>14</v>
      </c>
      <c r="Q18" s="51">
        <v>16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1</v>
      </c>
      <c r="AJ18" s="49">
        <v>6</v>
      </c>
      <c r="AK18" s="51">
        <v>7</v>
      </c>
      <c r="AM18" s="49">
        <v>13</v>
      </c>
      <c r="AN18" s="49">
        <v>13</v>
      </c>
      <c r="AO18" s="51">
        <v>26</v>
      </c>
      <c r="AQ18" s="49">
        <v>6</v>
      </c>
      <c r="AR18" s="49">
        <v>11</v>
      </c>
      <c r="AS18" s="51">
        <v>17</v>
      </c>
      <c r="AU18" s="52">
        <v>2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15</v>
      </c>
      <c r="D20" s="49">
        <v>29</v>
      </c>
      <c r="E20" s="50">
        <v>44</v>
      </c>
      <c r="F20" s="49">
        <v>4</v>
      </c>
      <c r="G20" s="49">
        <v>5</v>
      </c>
      <c r="H20" s="51">
        <v>9</v>
      </c>
      <c r="I20" s="49">
        <v>2</v>
      </c>
      <c r="J20" s="49">
        <v>2</v>
      </c>
      <c r="K20" s="51">
        <v>4</v>
      </c>
      <c r="L20" s="49">
        <v>3</v>
      </c>
      <c r="M20" s="49">
        <v>5</v>
      </c>
      <c r="N20" s="51">
        <v>8</v>
      </c>
      <c r="O20" s="49">
        <v>6</v>
      </c>
      <c r="P20" s="49">
        <v>17</v>
      </c>
      <c r="Q20" s="51">
        <v>23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</v>
      </c>
      <c r="AJ20" s="49">
        <v>2</v>
      </c>
      <c r="AK20" s="51">
        <v>3</v>
      </c>
      <c r="AM20" s="49">
        <v>6</v>
      </c>
      <c r="AN20" s="49">
        <v>2</v>
      </c>
      <c r="AO20" s="51">
        <v>8</v>
      </c>
      <c r="AQ20" s="49">
        <v>1</v>
      </c>
      <c r="AR20" s="49">
        <v>6</v>
      </c>
      <c r="AS20" s="51">
        <v>7</v>
      </c>
      <c r="AU20" s="52">
        <v>2</v>
      </c>
    </row>
    <row r="21" spans="1:47" ht="18" customHeight="1" x14ac:dyDescent="0.35">
      <c r="A21" s="56" t="s">
        <v>60</v>
      </c>
      <c r="B21" s="48"/>
      <c r="C21" s="49">
        <v>18</v>
      </c>
      <c r="D21" s="49">
        <v>31</v>
      </c>
      <c r="E21" s="50">
        <v>49</v>
      </c>
      <c r="F21" s="49">
        <v>4</v>
      </c>
      <c r="G21" s="49">
        <v>6</v>
      </c>
      <c r="H21" s="51">
        <v>10</v>
      </c>
      <c r="I21" s="49">
        <v>1</v>
      </c>
      <c r="J21" s="49">
        <v>1</v>
      </c>
      <c r="K21" s="51">
        <v>2</v>
      </c>
      <c r="L21" s="49">
        <v>1</v>
      </c>
      <c r="M21" s="49">
        <v>2</v>
      </c>
      <c r="N21" s="51">
        <v>3</v>
      </c>
      <c r="O21" s="49">
        <v>12</v>
      </c>
      <c r="P21" s="49">
        <v>22</v>
      </c>
      <c r="Q21" s="51">
        <v>34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1</v>
      </c>
      <c r="AJ21" s="49">
        <v>2</v>
      </c>
      <c r="AK21" s="51">
        <v>3</v>
      </c>
      <c r="AM21" s="49">
        <v>2</v>
      </c>
      <c r="AN21" s="49">
        <v>4</v>
      </c>
      <c r="AO21" s="51">
        <v>6</v>
      </c>
      <c r="AQ21" s="49">
        <v>1</v>
      </c>
      <c r="AR21" s="49">
        <v>8</v>
      </c>
      <c r="AS21" s="51">
        <v>9</v>
      </c>
      <c r="AU21" s="52">
        <v>2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69</v>
      </c>
      <c r="D23" s="49">
        <v>121</v>
      </c>
      <c r="E23" s="50">
        <v>190</v>
      </c>
      <c r="F23" s="49">
        <v>29</v>
      </c>
      <c r="G23" s="49">
        <v>40</v>
      </c>
      <c r="H23" s="51">
        <v>69</v>
      </c>
      <c r="I23" s="49">
        <v>2</v>
      </c>
      <c r="J23" s="49">
        <v>3</v>
      </c>
      <c r="K23" s="51">
        <v>5</v>
      </c>
      <c r="L23" s="49">
        <v>9</v>
      </c>
      <c r="M23" s="49">
        <v>35</v>
      </c>
      <c r="N23" s="51">
        <v>44</v>
      </c>
      <c r="O23" s="49">
        <v>29</v>
      </c>
      <c r="P23" s="49">
        <v>43</v>
      </c>
      <c r="Q23" s="51">
        <v>72</v>
      </c>
      <c r="S23" s="49">
        <v>3</v>
      </c>
      <c r="T23" s="49">
        <v>9</v>
      </c>
      <c r="U23" s="50">
        <v>12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3</v>
      </c>
      <c r="AC23" s="49">
        <v>9</v>
      </c>
      <c r="AD23" s="51">
        <v>12</v>
      </c>
      <c r="AE23" s="49">
        <v>0</v>
      </c>
      <c r="AF23" s="49">
        <v>0</v>
      </c>
      <c r="AG23" s="51">
        <v>0</v>
      </c>
      <c r="AI23" s="49">
        <v>5</v>
      </c>
      <c r="AJ23" s="49">
        <v>6</v>
      </c>
      <c r="AK23" s="51">
        <v>11</v>
      </c>
      <c r="AM23" s="49">
        <v>4</v>
      </c>
      <c r="AN23" s="49">
        <v>9</v>
      </c>
      <c r="AO23" s="51">
        <v>13</v>
      </c>
      <c r="AQ23" s="49">
        <v>7</v>
      </c>
      <c r="AR23" s="49">
        <v>14</v>
      </c>
      <c r="AS23" s="51">
        <v>21</v>
      </c>
      <c r="AU23" s="52">
        <v>9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64</v>
      </c>
      <c r="D25" s="49">
        <v>117</v>
      </c>
      <c r="E25" s="50">
        <v>181</v>
      </c>
      <c r="F25" s="49">
        <v>25</v>
      </c>
      <c r="G25" s="49">
        <v>34</v>
      </c>
      <c r="H25" s="51">
        <v>59</v>
      </c>
      <c r="I25" s="49">
        <v>0</v>
      </c>
      <c r="J25" s="49">
        <v>5</v>
      </c>
      <c r="K25" s="51">
        <v>5</v>
      </c>
      <c r="L25" s="49">
        <v>14</v>
      </c>
      <c r="M25" s="49">
        <v>29</v>
      </c>
      <c r="N25" s="51">
        <v>43</v>
      </c>
      <c r="O25" s="49">
        <v>25</v>
      </c>
      <c r="P25" s="49">
        <v>49</v>
      </c>
      <c r="Q25" s="51">
        <v>74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1</v>
      </c>
      <c r="AJ25" s="49">
        <v>5</v>
      </c>
      <c r="AK25" s="51">
        <v>6</v>
      </c>
      <c r="AM25" s="49">
        <v>4</v>
      </c>
      <c r="AN25" s="49">
        <v>5</v>
      </c>
      <c r="AO25" s="51">
        <v>9</v>
      </c>
      <c r="AQ25" s="49">
        <v>6</v>
      </c>
      <c r="AR25" s="49">
        <v>10</v>
      </c>
      <c r="AS25" s="51">
        <v>16</v>
      </c>
      <c r="AU25" s="52">
        <v>4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5</v>
      </c>
      <c r="D27" s="49">
        <v>6</v>
      </c>
      <c r="E27" s="50">
        <v>11</v>
      </c>
      <c r="F27" s="49">
        <v>1</v>
      </c>
      <c r="G27" s="49">
        <v>0</v>
      </c>
      <c r="H27" s="51">
        <v>1</v>
      </c>
      <c r="I27" s="49">
        <v>0</v>
      </c>
      <c r="J27" s="49">
        <v>0</v>
      </c>
      <c r="K27" s="51">
        <v>0</v>
      </c>
      <c r="L27" s="49">
        <v>0</v>
      </c>
      <c r="M27" s="49">
        <v>3</v>
      </c>
      <c r="N27" s="51">
        <v>3</v>
      </c>
      <c r="O27" s="49">
        <v>4</v>
      </c>
      <c r="P27" s="49">
        <v>3</v>
      </c>
      <c r="Q27" s="51">
        <v>7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1</v>
      </c>
      <c r="AK27" s="51">
        <v>1</v>
      </c>
      <c r="AM27" s="49">
        <v>1</v>
      </c>
      <c r="AN27" s="49">
        <v>2</v>
      </c>
      <c r="AO27" s="51">
        <v>3</v>
      </c>
      <c r="AQ27" s="49">
        <v>2</v>
      </c>
      <c r="AR27" s="49">
        <v>4</v>
      </c>
      <c r="AS27" s="51">
        <v>6</v>
      </c>
      <c r="AU27" s="52">
        <v>4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1</v>
      </c>
      <c r="AN28" s="49">
        <v>2</v>
      </c>
      <c r="AO28" s="51">
        <v>3</v>
      </c>
      <c r="AQ28" s="49">
        <v>0</v>
      </c>
      <c r="AR28" s="49">
        <v>5</v>
      </c>
      <c r="AS28" s="51">
        <v>5</v>
      </c>
      <c r="AU28" s="52">
        <v>1</v>
      </c>
    </row>
    <row r="29" spans="1:47" ht="18" customHeight="1" x14ac:dyDescent="0.35">
      <c r="A29" s="56" t="s">
        <v>66</v>
      </c>
      <c r="B29" s="48"/>
      <c r="C29" s="49">
        <v>15</v>
      </c>
      <c r="D29" s="49">
        <v>19</v>
      </c>
      <c r="E29" s="50">
        <v>34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15</v>
      </c>
      <c r="P29" s="49">
        <v>19</v>
      </c>
      <c r="Q29" s="51">
        <v>34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1</v>
      </c>
      <c r="AN29" s="49">
        <v>0</v>
      </c>
      <c r="AO29" s="51">
        <v>1</v>
      </c>
      <c r="AQ29" s="49">
        <v>1</v>
      </c>
      <c r="AR29" s="49">
        <v>7</v>
      </c>
      <c r="AS29" s="51">
        <v>8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6</v>
      </c>
      <c r="D30" s="49">
        <v>15</v>
      </c>
      <c r="E30" s="50">
        <v>21</v>
      </c>
      <c r="F30" s="49">
        <v>3</v>
      </c>
      <c r="G30" s="49">
        <v>3</v>
      </c>
      <c r="H30" s="51">
        <v>6</v>
      </c>
      <c r="I30" s="49">
        <v>0</v>
      </c>
      <c r="J30" s="49">
        <v>0</v>
      </c>
      <c r="K30" s="51">
        <v>0</v>
      </c>
      <c r="L30" s="49">
        <v>0</v>
      </c>
      <c r="M30" s="49">
        <v>3</v>
      </c>
      <c r="N30" s="51">
        <v>3</v>
      </c>
      <c r="O30" s="49">
        <v>3</v>
      </c>
      <c r="P30" s="49">
        <v>9</v>
      </c>
      <c r="Q30" s="51">
        <v>12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1</v>
      </c>
      <c r="AK30" s="51">
        <v>1</v>
      </c>
      <c r="AM30" s="49">
        <v>2</v>
      </c>
      <c r="AN30" s="49">
        <v>3</v>
      </c>
      <c r="AO30" s="51">
        <v>5</v>
      </c>
      <c r="AQ30" s="49">
        <v>2</v>
      </c>
      <c r="AR30" s="49">
        <v>5</v>
      </c>
      <c r="AS30" s="51">
        <v>7</v>
      </c>
      <c r="AU30" s="52">
        <v>2</v>
      </c>
    </row>
    <row r="31" spans="1:47" ht="32.4" customHeight="1" x14ac:dyDescent="0.35">
      <c r="A31" s="54" t="s">
        <v>157</v>
      </c>
      <c r="B31" s="48"/>
      <c r="C31" s="49">
        <v>29</v>
      </c>
      <c r="D31" s="49">
        <v>22</v>
      </c>
      <c r="E31" s="50">
        <v>51</v>
      </c>
      <c r="F31" s="49">
        <v>25</v>
      </c>
      <c r="G31" s="49">
        <v>19</v>
      </c>
      <c r="H31" s="51">
        <v>44</v>
      </c>
      <c r="I31" s="49">
        <v>0</v>
      </c>
      <c r="J31" s="49">
        <v>0</v>
      </c>
      <c r="K31" s="51">
        <v>0</v>
      </c>
      <c r="L31" s="49">
        <v>3</v>
      </c>
      <c r="M31" s="49">
        <v>2</v>
      </c>
      <c r="N31" s="51">
        <v>5</v>
      </c>
      <c r="O31" s="49">
        <v>1</v>
      </c>
      <c r="P31" s="49">
        <v>1</v>
      </c>
      <c r="Q31" s="51">
        <v>2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1</v>
      </c>
      <c r="AK31" s="51">
        <v>1</v>
      </c>
      <c r="AM31" s="49">
        <v>0</v>
      </c>
      <c r="AN31" s="49">
        <v>4</v>
      </c>
      <c r="AO31" s="51">
        <v>4</v>
      </c>
      <c r="AQ31" s="49">
        <v>4</v>
      </c>
      <c r="AR31" s="49">
        <v>2</v>
      </c>
      <c r="AS31" s="51">
        <v>6</v>
      </c>
      <c r="AU31" s="52">
        <v>2</v>
      </c>
    </row>
    <row r="32" spans="1:47" ht="18" customHeight="1" x14ac:dyDescent="0.35">
      <c r="A32" s="54" t="s">
        <v>158</v>
      </c>
      <c r="B32" s="48"/>
      <c r="C32" s="49">
        <v>7</v>
      </c>
      <c r="D32" s="49">
        <v>10</v>
      </c>
      <c r="E32" s="50">
        <v>17</v>
      </c>
      <c r="F32" s="49">
        <v>5</v>
      </c>
      <c r="G32" s="49">
        <v>5</v>
      </c>
      <c r="H32" s="51">
        <v>10</v>
      </c>
      <c r="I32" s="49">
        <v>0</v>
      </c>
      <c r="J32" s="49">
        <v>0</v>
      </c>
      <c r="K32" s="51">
        <v>0</v>
      </c>
      <c r="L32" s="49">
        <v>1</v>
      </c>
      <c r="M32" s="49">
        <v>2</v>
      </c>
      <c r="N32" s="51">
        <v>3</v>
      </c>
      <c r="O32" s="49">
        <v>1</v>
      </c>
      <c r="P32" s="49">
        <v>3</v>
      </c>
      <c r="Q32" s="51">
        <v>4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2</v>
      </c>
      <c r="AO32" s="51">
        <v>2</v>
      </c>
      <c r="AQ32" s="49">
        <v>1</v>
      </c>
      <c r="AR32" s="49">
        <v>1</v>
      </c>
      <c r="AS32" s="51">
        <v>2</v>
      </c>
      <c r="AU32" s="52">
        <v>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A5B55ECF-CBCA-46DF-9663-5DBC02E5F5C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96B7A1-4670-403F-91A2-B5EFFDF67370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233</v>
      </c>
      <c r="D10" s="41">
        <v>441</v>
      </c>
      <c r="E10" s="42">
        <v>674</v>
      </c>
      <c r="F10" s="41">
        <v>167</v>
      </c>
      <c r="G10" s="41">
        <v>279</v>
      </c>
      <c r="H10" s="43">
        <v>446</v>
      </c>
      <c r="I10" s="41">
        <v>24</v>
      </c>
      <c r="J10" s="41">
        <v>30</v>
      </c>
      <c r="K10" s="43">
        <v>54</v>
      </c>
      <c r="L10" s="41">
        <v>26</v>
      </c>
      <c r="M10" s="41">
        <v>79</v>
      </c>
      <c r="N10" s="43">
        <v>105</v>
      </c>
      <c r="O10" s="41">
        <v>16</v>
      </c>
      <c r="P10" s="41">
        <v>53</v>
      </c>
      <c r="Q10" s="43">
        <v>69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10</v>
      </c>
      <c r="AJ10" s="41">
        <v>39</v>
      </c>
      <c r="AK10" s="43">
        <v>49</v>
      </c>
      <c r="AL10" s="44"/>
      <c r="AM10" s="41">
        <v>7</v>
      </c>
      <c r="AN10" s="41">
        <v>23</v>
      </c>
      <c r="AO10" s="43">
        <v>30</v>
      </c>
      <c r="AP10" s="44"/>
      <c r="AQ10" s="41">
        <v>8</v>
      </c>
      <c r="AR10" s="41">
        <v>10</v>
      </c>
      <c r="AS10" s="43">
        <v>18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233</v>
      </c>
      <c r="D11" s="49">
        <v>441</v>
      </c>
      <c r="E11" s="50">
        <v>674</v>
      </c>
      <c r="F11" s="49">
        <v>167</v>
      </c>
      <c r="G11" s="49">
        <v>279</v>
      </c>
      <c r="H11" s="51">
        <v>446</v>
      </c>
      <c r="I11" s="49">
        <v>24</v>
      </c>
      <c r="J11" s="49">
        <v>30</v>
      </c>
      <c r="K11" s="51">
        <v>54</v>
      </c>
      <c r="L11" s="49">
        <v>26</v>
      </c>
      <c r="M11" s="49">
        <v>79</v>
      </c>
      <c r="N11" s="51">
        <v>105</v>
      </c>
      <c r="O11" s="49">
        <v>16</v>
      </c>
      <c r="P11" s="49">
        <v>53</v>
      </c>
      <c r="Q11" s="51">
        <v>69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10</v>
      </c>
      <c r="AJ11" s="49">
        <v>39</v>
      </c>
      <c r="AK11" s="51">
        <v>49</v>
      </c>
      <c r="AM11" s="49">
        <v>7</v>
      </c>
      <c r="AN11" s="49">
        <v>23</v>
      </c>
      <c r="AO11" s="51">
        <v>30</v>
      </c>
      <c r="AQ11" s="49">
        <v>8</v>
      </c>
      <c r="AR11" s="49">
        <v>10</v>
      </c>
      <c r="AS11" s="51">
        <v>18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195</v>
      </c>
      <c r="D12" s="49">
        <v>381</v>
      </c>
      <c r="E12" s="50">
        <v>576</v>
      </c>
      <c r="F12" s="49">
        <v>132</v>
      </c>
      <c r="G12" s="49">
        <v>236</v>
      </c>
      <c r="H12" s="51">
        <v>368</v>
      </c>
      <c r="I12" s="49">
        <v>23</v>
      </c>
      <c r="J12" s="49">
        <v>25</v>
      </c>
      <c r="K12" s="51">
        <v>48</v>
      </c>
      <c r="L12" s="49">
        <v>24</v>
      </c>
      <c r="M12" s="49">
        <v>71</v>
      </c>
      <c r="N12" s="51">
        <v>95</v>
      </c>
      <c r="O12" s="49">
        <v>16</v>
      </c>
      <c r="P12" s="49">
        <v>49</v>
      </c>
      <c r="Q12" s="51">
        <v>65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9</v>
      </c>
      <c r="AJ12" s="49">
        <v>32</v>
      </c>
      <c r="AK12" s="51">
        <v>41</v>
      </c>
      <c r="AM12" s="49">
        <v>7</v>
      </c>
      <c r="AN12" s="49">
        <v>16</v>
      </c>
      <c r="AO12" s="51">
        <v>23</v>
      </c>
      <c r="AQ12" s="49">
        <v>7</v>
      </c>
      <c r="AR12" s="49">
        <v>7</v>
      </c>
      <c r="AS12" s="51">
        <v>14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15</v>
      </c>
      <c r="D13" s="49">
        <v>24</v>
      </c>
      <c r="E13" s="50">
        <v>39</v>
      </c>
      <c r="F13" s="49">
        <v>10</v>
      </c>
      <c r="G13" s="49">
        <v>15</v>
      </c>
      <c r="H13" s="51">
        <v>25</v>
      </c>
      <c r="I13" s="49">
        <v>3</v>
      </c>
      <c r="J13" s="49">
        <v>1</v>
      </c>
      <c r="K13" s="51">
        <v>4</v>
      </c>
      <c r="L13" s="49">
        <v>2</v>
      </c>
      <c r="M13" s="49">
        <v>7</v>
      </c>
      <c r="N13" s="51">
        <v>9</v>
      </c>
      <c r="O13" s="49">
        <v>0</v>
      </c>
      <c r="P13" s="49">
        <v>1</v>
      </c>
      <c r="Q13" s="51">
        <v>1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3</v>
      </c>
      <c r="AK13" s="51">
        <v>3</v>
      </c>
      <c r="AM13" s="49">
        <v>0</v>
      </c>
      <c r="AN13" s="49">
        <v>0</v>
      </c>
      <c r="AO13" s="51">
        <v>0</v>
      </c>
      <c r="AQ13" s="49">
        <v>0</v>
      </c>
      <c r="AR13" s="49">
        <v>1</v>
      </c>
      <c r="AS13" s="51">
        <v>1</v>
      </c>
      <c r="AU13" s="52">
        <v>2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4</v>
      </c>
      <c r="D15" s="49">
        <v>10</v>
      </c>
      <c r="E15" s="50">
        <v>14</v>
      </c>
      <c r="F15" s="49">
        <v>4</v>
      </c>
      <c r="G15" s="49">
        <v>10</v>
      </c>
      <c r="H15" s="51">
        <v>14</v>
      </c>
      <c r="I15" s="49">
        <v>0</v>
      </c>
      <c r="J15" s="49">
        <v>0</v>
      </c>
      <c r="K15" s="51">
        <v>0</v>
      </c>
      <c r="L15" s="49">
        <v>0</v>
      </c>
      <c r="M15" s="49">
        <v>0</v>
      </c>
      <c r="N15" s="51">
        <v>0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0</v>
      </c>
      <c r="AO15" s="51">
        <v>0</v>
      </c>
      <c r="AQ15" s="49">
        <v>0</v>
      </c>
      <c r="AR15" s="49">
        <v>0</v>
      </c>
      <c r="AS15" s="51">
        <v>0</v>
      </c>
      <c r="AU15" s="52">
        <v>1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4</v>
      </c>
      <c r="D17" s="49">
        <v>8</v>
      </c>
      <c r="E17" s="50">
        <v>12</v>
      </c>
      <c r="F17" s="49">
        <v>3</v>
      </c>
      <c r="G17" s="49">
        <v>8</v>
      </c>
      <c r="H17" s="51">
        <v>11</v>
      </c>
      <c r="I17" s="49">
        <v>1</v>
      </c>
      <c r="J17" s="49">
        <v>0</v>
      </c>
      <c r="K17" s="51">
        <v>1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1</v>
      </c>
      <c r="AN17" s="49">
        <v>0</v>
      </c>
      <c r="AO17" s="51">
        <v>1</v>
      </c>
      <c r="AQ17" s="49">
        <v>5</v>
      </c>
      <c r="AR17" s="49">
        <v>3</v>
      </c>
      <c r="AS17" s="51">
        <v>8</v>
      </c>
      <c r="AU17" s="52">
        <v>2</v>
      </c>
    </row>
    <row r="18" spans="1:47" ht="18" customHeight="1" x14ac:dyDescent="0.35">
      <c r="A18" s="56" t="s">
        <v>57</v>
      </c>
      <c r="B18" s="48"/>
      <c r="C18" s="49">
        <v>0</v>
      </c>
      <c r="D18" s="49">
        <v>1</v>
      </c>
      <c r="E18" s="50">
        <v>1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0</v>
      </c>
      <c r="M18" s="49">
        <v>0</v>
      </c>
      <c r="N18" s="51">
        <v>0</v>
      </c>
      <c r="O18" s="49">
        <v>0</v>
      </c>
      <c r="P18" s="49">
        <v>1</v>
      </c>
      <c r="Q18" s="51">
        <v>1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1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4</v>
      </c>
      <c r="D20" s="49">
        <v>10</v>
      </c>
      <c r="E20" s="50">
        <v>14</v>
      </c>
      <c r="F20" s="49">
        <v>3</v>
      </c>
      <c r="G20" s="49">
        <v>5</v>
      </c>
      <c r="H20" s="51">
        <v>8</v>
      </c>
      <c r="I20" s="49">
        <v>0</v>
      </c>
      <c r="J20" s="49">
        <v>1</v>
      </c>
      <c r="K20" s="51">
        <v>1</v>
      </c>
      <c r="L20" s="49">
        <v>1</v>
      </c>
      <c r="M20" s="49">
        <v>3</v>
      </c>
      <c r="N20" s="51">
        <v>4</v>
      </c>
      <c r="O20" s="49">
        <v>0</v>
      </c>
      <c r="P20" s="49">
        <v>1</v>
      </c>
      <c r="Q20" s="51">
        <v>1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1</v>
      </c>
      <c r="AK20" s="51">
        <v>1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1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19</v>
      </c>
      <c r="D22" s="49">
        <v>22</v>
      </c>
      <c r="E22" s="50">
        <v>41</v>
      </c>
      <c r="F22" s="49">
        <v>15</v>
      </c>
      <c r="G22" s="49">
        <v>18</v>
      </c>
      <c r="H22" s="51">
        <v>33</v>
      </c>
      <c r="I22" s="49">
        <v>2</v>
      </c>
      <c r="J22" s="49">
        <v>0</v>
      </c>
      <c r="K22" s="51">
        <v>2</v>
      </c>
      <c r="L22" s="49">
        <v>2</v>
      </c>
      <c r="M22" s="49">
        <v>2</v>
      </c>
      <c r="N22" s="51">
        <v>4</v>
      </c>
      <c r="O22" s="49">
        <v>0</v>
      </c>
      <c r="P22" s="49">
        <v>2</v>
      </c>
      <c r="Q22" s="51">
        <v>2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</v>
      </c>
      <c r="AJ22" s="49">
        <v>1</v>
      </c>
      <c r="AK22" s="51">
        <v>2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104</v>
      </c>
      <c r="D23" s="49">
        <v>223</v>
      </c>
      <c r="E23" s="50">
        <v>327</v>
      </c>
      <c r="F23" s="49">
        <v>65</v>
      </c>
      <c r="G23" s="49">
        <v>129</v>
      </c>
      <c r="H23" s="51">
        <v>194</v>
      </c>
      <c r="I23" s="49">
        <v>14</v>
      </c>
      <c r="J23" s="49">
        <v>17</v>
      </c>
      <c r="K23" s="51">
        <v>31</v>
      </c>
      <c r="L23" s="49">
        <v>14</v>
      </c>
      <c r="M23" s="49">
        <v>44</v>
      </c>
      <c r="N23" s="51">
        <v>58</v>
      </c>
      <c r="O23" s="49">
        <v>11</v>
      </c>
      <c r="P23" s="49">
        <v>33</v>
      </c>
      <c r="Q23" s="51">
        <v>44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6</v>
      </c>
      <c r="AJ23" s="49">
        <v>16</v>
      </c>
      <c r="AK23" s="51">
        <v>22</v>
      </c>
      <c r="AM23" s="49">
        <v>4</v>
      </c>
      <c r="AN23" s="49">
        <v>11</v>
      </c>
      <c r="AO23" s="51">
        <v>15</v>
      </c>
      <c r="AQ23" s="49">
        <v>1</v>
      </c>
      <c r="AR23" s="49">
        <v>2</v>
      </c>
      <c r="AS23" s="51">
        <v>3</v>
      </c>
      <c r="AU23" s="52">
        <v>12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25</v>
      </c>
      <c r="D25" s="49">
        <v>31</v>
      </c>
      <c r="E25" s="50">
        <v>56</v>
      </c>
      <c r="F25" s="49">
        <v>17</v>
      </c>
      <c r="G25" s="49">
        <v>18</v>
      </c>
      <c r="H25" s="51">
        <v>35</v>
      </c>
      <c r="I25" s="49">
        <v>3</v>
      </c>
      <c r="J25" s="49">
        <v>3</v>
      </c>
      <c r="K25" s="51">
        <v>6</v>
      </c>
      <c r="L25" s="49">
        <v>2</v>
      </c>
      <c r="M25" s="49">
        <v>4</v>
      </c>
      <c r="N25" s="51">
        <v>6</v>
      </c>
      <c r="O25" s="49">
        <v>3</v>
      </c>
      <c r="P25" s="49">
        <v>6</v>
      </c>
      <c r="Q25" s="51">
        <v>9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1</v>
      </c>
      <c r="AJ25" s="49">
        <v>5</v>
      </c>
      <c r="AK25" s="51">
        <v>6</v>
      </c>
      <c r="AM25" s="49">
        <v>1</v>
      </c>
      <c r="AN25" s="49">
        <v>1</v>
      </c>
      <c r="AO25" s="51">
        <v>2</v>
      </c>
      <c r="AQ25" s="49">
        <v>0</v>
      </c>
      <c r="AR25" s="49">
        <v>0</v>
      </c>
      <c r="AS25" s="51">
        <v>0</v>
      </c>
      <c r="AU25" s="52">
        <v>2</v>
      </c>
    </row>
    <row r="26" spans="1:47" ht="18" customHeight="1" x14ac:dyDescent="0.35">
      <c r="A26" s="56" t="s">
        <v>65</v>
      </c>
      <c r="B26" s="48"/>
      <c r="C26" s="49">
        <v>1</v>
      </c>
      <c r="D26" s="49">
        <v>5</v>
      </c>
      <c r="E26" s="50">
        <v>6</v>
      </c>
      <c r="F26" s="49">
        <v>1</v>
      </c>
      <c r="G26" s="49">
        <v>5</v>
      </c>
      <c r="H26" s="51">
        <v>6</v>
      </c>
      <c r="I26" s="49">
        <v>0</v>
      </c>
      <c r="J26" s="49">
        <v>0</v>
      </c>
      <c r="K26" s="51">
        <v>0</v>
      </c>
      <c r="L26" s="49">
        <v>0</v>
      </c>
      <c r="M26" s="49">
        <v>0</v>
      </c>
      <c r="N26" s="51">
        <v>0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1</v>
      </c>
      <c r="AK26" s="51">
        <v>1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1</v>
      </c>
    </row>
    <row r="27" spans="1:47" ht="18" customHeight="1" x14ac:dyDescent="0.35">
      <c r="A27" s="56" t="s">
        <v>155</v>
      </c>
      <c r="B27" s="48"/>
      <c r="C27" s="49">
        <v>10</v>
      </c>
      <c r="D27" s="49">
        <v>38</v>
      </c>
      <c r="E27" s="50">
        <v>48</v>
      </c>
      <c r="F27" s="49">
        <v>6</v>
      </c>
      <c r="G27" s="49">
        <v>22</v>
      </c>
      <c r="H27" s="51">
        <v>28</v>
      </c>
      <c r="I27" s="49">
        <v>0</v>
      </c>
      <c r="J27" s="49">
        <v>2</v>
      </c>
      <c r="K27" s="51">
        <v>2</v>
      </c>
      <c r="L27" s="49">
        <v>3</v>
      </c>
      <c r="M27" s="49">
        <v>9</v>
      </c>
      <c r="N27" s="51">
        <v>12</v>
      </c>
      <c r="O27" s="49">
        <v>1</v>
      </c>
      <c r="P27" s="49">
        <v>5</v>
      </c>
      <c r="Q27" s="51">
        <v>6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4</v>
      </c>
      <c r="AK27" s="51">
        <v>4</v>
      </c>
      <c r="AM27" s="49">
        <v>0</v>
      </c>
      <c r="AN27" s="49">
        <v>2</v>
      </c>
      <c r="AO27" s="51">
        <v>2</v>
      </c>
      <c r="AQ27" s="49">
        <v>0</v>
      </c>
      <c r="AR27" s="49">
        <v>1</v>
      </c>
      <c r="AS27" s="51">
        <v>1</v>
      </c>
      <c r="AU27" s="52">
        <v>3</v>
      </c>
    </row>
    <row r="28" spans="1:47" ht="25" customHeight="1" x14ac:dyDescent="0.35">
      <c r="A28" s="56" t="s">
        <v>156</v>
      </c>
      <c r="B28" s="48"/>
      <c r="C28" s="49">
        <v>9</v>
      </c>
      <c r="D28" s="49">
        <v>9</v>
      </c>
      <c r="E28" s="50">
        <v>18</v>
      </c>
      <c r="F28" s="49">
        <v>8</v>
      </c>
      <c r="G28" s="49">
        <v>6</v>
      </c>
      <c r="H28" s="51">
        <v>14</v>
      </c>
      <c r="I28" s="49">
        <v>0</v>
      </c>
      <c r="J28" s="49">
        <v>1</v>
      </c>
      <c r="K28" s="51">
        <v>1</v>
      </c>
      <c r="L28" s="49">
        <v>0</v>
      </c>
      <c r="M28" s="49">
        <v>2</v>
      </c>
      <c r="N28" s="51">
        <v>2</v>
      </c>
      <c r="O28" s="49">
        <v>1</v>
      </c>
      <c r="P28" s="49">
        <v>0</v>
      </c>
      <c r="Q28" s="51">
        <v>1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</v>
      </c>
      <c r="AJ28" s="49">
        <v>1</v>
      </c>
      <c r="AK28" s="51">
        <v>2</v>
      </c>
      <c r="AM28" s="49">
        <v>1</v>
      </c>
      <c r="AN28" s="49">
        <v>2</v>
      </c>
      <c r="AO28" s="51">
        <v>3</v>
      </c>
      <c r="AQ28" s="49">
        <v>1</v>
      </c>
      <c r="AR28" s="49">
        <v>0</v>
      </c>
      <c r="AS28" s="51">
        <v>1</v>
      </c>
      <c r="AU28" s="52">
        <v>1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>
        <v>15</v>
      </c>
      <c r="D31" s="49">
        <v>26</v>
      </c>
      <c r="E31" s="50">
        <v>41</v>
      </c>
      <c r="F31" s="49">
        <v>15</v>
      </c>
      <c r="G31" s="49">
        <v>20</v>
      </c>
      <c r="H31" s="51">
        <v>35</v>
      </c>
      <c r="I31" s="49">
        <v>0</v>
      </c>
      <c r="J31" s="49">
        <v>3</v>
      </c>
      <c r="K31" s="51">
        <v>3</v>
      </c>
      <c r="L31" s="49">
        <v>0</v>
      </c>
      <c r="M31" s="49">
        <v>2</v>
      </c>
      <c r="N31" s="51">
        <v>2</v>
      </c>
      <c r="O31" s="49">
        <v>0</v>
      </c>
      <c r="P31" s="49">
        <v>1</v>
      </c>
      <c r="Q31" s="51">
        <v>1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3</v>
      </c>
      <c r="AK31" s="51">
        <v>3</v>
      </c>
      <c r="AM31" s="49">
        <v>0</v>
      </c>
      <c r="AN31" s="49">
        <v>2</v>
      </c>
      <c r="AO31" s="51">
        <v>2</v>
      </c>
      <c r="AQ31" s="49">
        <v>1</v>
      </c>
      <c r="AR31" s="49">
        <v>3</v>
      </c>
      <c r="AS31" s="51">
        <v>4</v>
      </c>
      <c r="AU31" s="52">
        <v>3</v>
      </c>
    </row>
    <row r="32" spans="1:47" ht="18" customHeight="1" x14ac:dyDescent="0.35">
      <c r="A32" s="54" t="s">
        <v>158</v>
      </c>
      <c r="B32" s="48"/>
      <c r="C32" s="49">
        <v>23</v>
      </c>
      <c r="D32" s="49">
        <v>34</v>
      </c>
      <c r="E32" s="50">
        <v>57</v>
      </c>
      <c r="F32" s="49">
        <v>20</v>
      </c>
      <c r="G32" s="49">
        <v>23</v>
      </c>
      <c r="H32" s="51">
        <v>43</v>
      </c>
      <c r="I32" s="49">
        <v>1</v>
      </c>
      <c r="J32" s="49">
        <v>2</v>
      </c>
      <c r="K32" s="51">
        <v>3</v>
      </c>
      <c r="L32" s="49">
        <v>2</v>
      </c>
      <c r="M32" s="49">
        <v>6</v>
      </c>
      <c r="N32" s="51">
        <v>8</v>
      </c>
      <c r="O32" s="49">
        <v>0</v>
      </c>
      <c r="P32" s="49">
        <v>3</v>
      </c>
      <c r="Q32" s="51">
        <v>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</v>
      </c>
      <c r="AJ32" s="49">
        <v>4</v>
      </c>
      <c r="AK32" s="51">
        <v>5</v>
      </c>
      <c r="AM32" s="49">
        <v>0</v>
      </c>
      <c r="AN32" s="49">
        <v>5</v>
      </c>
      <c r="AO32" s="51">
        <v>5</v>
      </c>
      <c r="AQ32" s="49">
        <v>0</v>
      </c>
      <c r="AR32" s="49">
        <v>0</v>
      </c>
      <c r="AS32" s="51">
        <v>0</v>
      </c>
      <c r="AU32" s="52">
        <v>4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CFABF32F-C7B2-4F6E-847C-3B73AD8EF7A0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EE477B-C369-4D09-9B45-E927E444CA6D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20871</v>
      </c>
      <c r="D10" s="41">
        <v>229590</v>
      </c>
      <c r="E10" s="42">
        <v>250461</v>
      </c>
      <c r="F10" s="41">
        <v>13178</v>
      </c>
      <c r="G10" s="41">
        <v>168508</v>
      </c>
      <c r="H10" s="43">
        <v>181686</v>
      </c>
      <c r="I10" s="41">
        <v>1719</v>
      </c>
      <c r="J10" s="41">
        <v>19564</v>
      </c>
      <c r="K10" s="43">
        <v>21283</v>
      </c>
      <c r="L10" s="41">
        <v>4712</v>
      </c>
      <c r="M10" s="41">
        <v>40101</v>
      </c>
      <c r="N10" s="43">
        <v>44813</v>
      </c>
      <c r="O10" s="41">
        <v>1262</v>
      </c>
      <c r="P10" s="41">
        <v>1417</v>
      </c>
      <c r="Q10" s="43">
        <v>2679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448</v>
      </c>
      <c r="AJ10" s="41">
        <v>11968</v>
      </c>
      <c r="AK10" s="43">
        <v>12416</v>
      </c>
      <c r="AL10" s="44"/>
      <c r="AM10" s="41">
        <v>602</v>
      </c>
      <c r="AN10" s="41">
        <v>4228</v>
      </c>
      <c r="AO10" s="43">
        <v>4830</v>
      </c>
      <c r="AP10" s="44"/>
      <c r="AQ10" s="41">
        <v>2265</v>
      </c>
      <c r="AR10" s="41">
        <v>13062</v>
      </c>
      <c r="AS10" s="43">
        <v>15327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20871</v>
      </c>
      <c r="D11" s="49">
        <v>229590</v>
      </c>
      <c r="E11" s="50">
        <v>250461</v>
      </c>
      <c r="F11" s="49">
        <v>13178</v>
      </c>
      <c r="G11" s="49">
        <v>168508</v>
      </c>
      <c r="H11" s="51">
        <v>181686</v>
      </c>
      <c r="I11" s="49">
        <v>1719</v>
      </c>
      <c r="J11" s="49">
        <v>19564</v>
      </c>
      <c r="K11" s="51">
        <v>21283</v>
      </c>
      <c r="L11" s="49">
        <v>4712</v>
      </c>
      <c r="M11" s="49">
        <v>40101</v>
      </c>
      <c r="N11" s="51">
        <v>44813</v>
      </c>
      <c r="O11" s="49">
        <v>1262</v>
      </c>
      <c r="P11" s="49">
        <v>1417</v>
      </c>
      <c r="Q11" s="51">
        <v>2679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448</v>
      </c>
      <c r="AJ11" s="49">
        <v>11968</v>
      </c>
      <c r="AK11" s="51">
        <v>12416</v>
      </c>
      <c r="AM11" s="49">
        <v>602</v>
      </c>
      <c r="AN11" s="49">
        <v>4228</v>
      </c>
      <c r="AO11" s="51">
        <v>4830</v>
      </c>
      <c r="AQ11" s="49">
        <v>2265</v>
      </c>
      <c r="AR11" s="49">
        <v>13062</v>
      </c>
      <c r="AS11" s="51">
        <v>15327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19312</v>
      </c>
      <c r="D12" s="49">
        <v>216205</v>
      </c>
      <c r="E12" s="50">
        <v>235517</v>
      </c>
      <c r="F12" s="49">
        <v>12317</v>
      </c>
      <c r="G12" s="49">
        <v>158542</v>
      </c>
      <c r="H12" s="51">
        <v>170859</v>
      </c>
      <c r="I12" s="49">
        <v>1615</v>
      </c>
      <c r="J12" s="49">
        <v>18575</v>
      </c>
      <c r="K12" s="51">
        <v>20190</v>
      </c>
      <c r="L12" s="49">
        <v>4311</v>
      </c>
      <c r="M12" s="49">
        <v>37885</v>
      </c>
      <c r="N12" s="51">
        <v>42196</v>
      </c>
      <c r="O12" s="49">
        <v>1069</v>
      </c>
      <c r="P12" s="49">
        <v>1203</v>
      </c>
      <c r="Q12" s="51">
        <v>2272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408</v>
      </c>
      <c r="AJ12" s="49">
        <v>11223</v>
      </c>
      <c r="AK12" s="51">
        <v>11631</v>
      </c>
      <c r="AM12" s="49">
        <v>581</v>
      </c>
      <c r="AN12" s="49">
        <v>3959</v>
      </c>
      <c r="AO12" s="51">
        <v>4540</v>
      </c>
      <c r="AQ12" s="49">
        <v>2114</v>
      </c>
      <c r="AR12" s="49">
        <v>12395</v>
      </c>
      <c r="AS12" s="51">
        <v>14509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1825</v>
      </c>
      <c r="D13" s="49">
        <v>18843</v>
      </c>
      <c r="E13" s="50">
        <v>20668</v>
      </c>
      <c r="F13" s="49">
        <v>1154</v>
      </c>
      <c r="G13" s="49">
        <v>13686</v>
      </c>
      <c r="H13" s="51">
        <v>14840</v>
      </c>
      <c r="I13" s="49">
        <v>157</v>
      </c>
      <c r="J13" s="49">
        <v>1585</v>
      </c>
      <c r="K13" s="51">
        <v>1742</v>
      </c>
      <c r="L13" s="49">
        <v>413</v>
      </c>
      <c r="M13" s="49">
        <v>3442</v>
      </c>
      <c r="N13" s="51">
        <v>3855</v>
      </c>
      <c r="O13" s="49">
        <v>101</v>
      </c>
      <c r="P13" s="49">
        <v>130</v>
      </c>
      <c r="Q13" s="51">
        <v>231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47</v>
      </c>
      <c r="AJ13" s="49">
        <v>1088</v>
      </c>
      <c r="AK13" s="51">
        <v>1135</v>
      </c>
      <c r="AM13" s="49">
        <v>43</v>
      </c>
      <c r="AN13" s="49">
        <v>277</v>
      </c>
      <c r="AO13" s="51">
        <v>320</v>
      </c>
      <c r="AQ13" s="49">
        <v>207</v>
      </c>
      <c r="AR13" s="49">
        <v>1373</v>
      </c>
      <c r="AS13" s="51">
        <v>1580</v>
      </c>
      <c r="AU13" s="52">
        <v>162</v>
      </c>
    </row>
    <row r="14" spans="1:47" ht="18" customHeight="1" x14ac:dyDescent="0.35">
      <c r="A14" s="56" t="s">
        <v>53</v>
      </c>
      <c r="B14" s="48"/>
      <c r="C14" s="49">
        <v>361</v>
      </c>
      <c r="D14" s="49">
        <v>4593</v>
      </c>
      <c r="E14" s="50">
        <v>4954</v>
      </c>
      <c r="F14" s="49">
        <v>197</v>
      </c>
      <c r="G14" s="49">
        <v>2976</v>
      </c>
      <c r="H14" s="51">
        <v>3173</v>
      </c>
      <c r="I14" s="49">
        <v>16</v>
      </c>
      <c r="J14" s="49">
        <v>265</v>
      </c>
      <c r="K14" s="51">
        <v>281</v>
      </c>
      <c r="L14" s="49">
        <v>59</v>
      </c>
      <c r="M14" s="49">
        <v>1322</v>
      </c>
      <c r="N14" s="51">
        <v>1381</v>
      </c>
      <c r="O14" s="49">
        <v>89</v>
      </c>
      <c r="P14" s="49">
        <v>30</v>
      </c>
      <c r="Q14" s="51">
        <v>119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3</v>
      </c>
      <c r="AJ14" s="49">
        <v>131</v>
      </c>
      <c r="AK14" s="51">
        <v>134</v>
      </c>
      <c r="AM14" s="49">
        <v>9</v>
      </c>
      <c r="AN14" s="49">
        <v>73</v>
      </c>
      <c r="AO14" s="51">
        <v>82</v>
      </c>
      <c r="AQ14" s="49">
        <v>54</v>
      </c>
      <c r="AR14" s="49">
        <v>334</v>
      </c>
      <c r="AS14" s="51">
        <v>388</v>
      </c>
      <c r="AU14" s="52">
        <v>62</v>
      </c>
    </row>
    <row r="15" spans="1:47" ht="18" customHeight="1" x14ac:dyDescent="0.35">
      <c r="A15" s="56" t="s">
        <v>54</v>
      </c>
      <c r="B15" s="48"/>
      <c r="C15" s="49">
        <v>2020</v>
      </c>
      <c r="D15" s="49">
        <v>24076</v>
      </c>
      <c r="E15" s="50">
        <v>26096</v>
      </c>
      <c r="F15" s="49">
        <v>1287</v>
      </c>
      <c r="G15" s="49">
        <v>17824</v>
      </c>
      <c r="H15" s="51">
        <v>19111</v>
      </c>
      <c r="I15" s="49">
        <v>171</v>
      </c>
      <c r="J15" s="49">
        <v>2157</v>
      </c>
      <c r="K15" s="51">
        <v>2328</v>
      </c>
      <c r="L15" s="49">
        <v>460</v>
      </c>
      <c r="M15" s="49">
        <v>4008</v>
      </c>
      <c r="N15" s="51">
        <v>4468</v>
      </c>
      <c r="O15" s="49">
        <v>102</v>
      </c>
      <c r="P15" s="49">
        <v>87</v>
      </c>
      <c r="Q15" s="51">
        <v>189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28</v>
      </c>
      <c r="AJ15" s="49">
        <v>1004</v>
      </c>
      <c r="AK15" s="51">
        <v>1032</v>
      </c>
      <c r="AM15" s="49">
        <v>73</v>
      </c>
      <c r="AN15" s="49">
        <v>535</v>
      </c>
      <c r="AO15" s="51">
        <v>608</v>
      </c>
      <c r="AQ15" s="49">
        <v>250</v>
      </c>
      <c r="AR15" s="49">
        <v>1989</v>
      </c>
      <c r="AS15" s="51">
        <v>2239</v>
      </c>
      <c r="AU15" s="52">
        <v>218</v>
      </c>
    </row>
    <row r="16" spans="1:47" ht="25" customHeight="1" x14ac:dyDescent="0.35">
      <c r="A16" s="56" t="s">
        <v>55</v>
      </c>
      <c r="B16" s="48"/>
      <c r="C16" s="49">
        <v>205</v>
      </c>
      <c r="D16" s="49">
        <v>2622</v>
      </c>
      <c r="E16" s="50">
        <v>2827</v>
      </c>
      <c r="F16" s="49">
        <v>161</v>
      </c>
      <c r="G16" s="49">
        <v>1911</v>
      </c>
      <c r="H16" s="51">
        <v>2072</v>
      </c>
      <c r="I16" s="49">
        <v>8</v>
      </c>
      <c r="J16" s="49">
        <v>220</v>
      </c>
      <c r="K16" s="51">
        <v>228</v>
      </c>
      <c r="L16" s="49">
        <v>16</v>
      </c>
      <c r="M16" s="49">
        <v>475</v>
      </c>
      <c r="N16" s="51">
        <v>491</v>
      </c>
      <c r="O16" s="49">
        <v>20</v>
      </c>
      <c r="P16" s="49">
        <v>16</v>
      </c>
      <c r="Q16" s="51">
        <v>36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9</v>
      </c>
      <c r="AJ16" s="49">
        <v>130</v>
      </c>
      <c r="AK16" s="51">
        <v>139</v>
      </c>
      <c r="AM16" s="49">
        <v>14</v>
      </c>
      <c r="AN16" s="49">
        <v>76</v>
      </c>
      <c r="AO16" s="51">
        <v>90</v>
      </c>
      <c r="AQ16" s="49">
        <v>20</v>
      </c>
      <c r="AR16" s="49">
        <v>105</v>
      </c>
      <c r="AS16" s="51">
        <v>125</v>
      </c>
      <c r="AU16" s="52">
        <v>33</v>
      </c>
    </row>
    <row r="17" spans="1:47" ht="18" customHeight="1" x14ac:dyDescent="0.35">
      <c r="A17" s="56" t="s">
        <v>56</v>
      </c>
      <c r="B17" s="48"/>
      <c r="C17" s="49">
        <v>365</v>
      </c>
      <c r="D17" s="49">
        <v>3565</v>
      </c>
      <c r="E17" s="50">
        <v>3930</v>
      </c>
      <c r="F17" s="49">
        <v>209</v>
      </c>
      <c r="G17" s="49">
        <v>2662</v>
      </c>
      <c r="H17" s="51">
        <v>2871</v>
      </c>
      <c r="I17" s="49">
        <v>28</v>
      </c>
      <c r="J17" s="49">
        <v>265</v>
      </c>
      <c r="K17" s="51">
        <v>293</v>
      </c>
      <c r="L17" s="49">
        <v>78</v>
      </c>
      <c r="M17" s="49">
        <v>575</v>
      </c>
      <c r="N17" s="51">
        <v>653</v>
      </c>
      <c r="O17" s="49">
        <v>50</v>
      </c>
      <c r="P17" s="49">
        <v>63</v>
      </c>
      <c r="Q17" s="51">
        <v>113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10</v>
      </c>
      <c r="AJ17" s="49">
        <v>173</v>
      </c>
      <c r="AK17" s="51">
        <v>183</v>
      </c>
      <c r="AM17" s="49">
        <v>9</v>
      </c>
      <c r="AN17" s="49">
        <v>78</v>
      </c>
      <c r="AO17" s="51">
        <v>87</v>
      </c>
      <c r="AQ17" s="49">
        <v>32</v>
      </c>
      <c r="AR17" s="49">
        <v>221</v>
      </c>
      <c r="AS17" s="51">
        <v>253</v>
      </c>
      <c r="AU17" s="52">
        <v>43</v>
      </c>
    </row>
    <row r="18" spans="1:47" ht="18" customHeight="1" x14ac:dyDescent="0.35">
      <c r="A18" s="56" t="s">
        <v>57</v>
      </c>
      <c r="B18" s="48"/>
      <c r="C18" s="49">
        <v>861</v>
      </c>
      <c r="D18" s="49">
        <v>8964</v>
      </c>
      <c r="E18" s="50">
        <v>9825</v>
      </c>
      <c r="F18" s="49">
        <v>567</v>
      </c>
      <c r="G18" s="49">
        <v>6724</v>
      </c>
      <c r="H18" s="51">
        <v>7291</v>
      </c>
      <c r="I18" s="49">
        <v>50</v>
      </c>
      <c r="J18" s="49">
        <v>611</v>
      </c>
      <c r="K18" s="51">
        <v>661</v>
      </c>
      <c r="L18" s="49">
        <v>200</v>
      </c>
      <c r="M18" s="49">
        <v>1550</v>
      </c>
      <c r="N18" s="51">
        <v>1750</v>
      </c>
      <c r="O18" s="49">
        <v>44</v>
      </c>
      <c r="P18" s="49">
        <v>79</v>
      </c>
      <c r="Q18" s="51">
        <v>123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19</v>
      </c>
      <c r="AJ18" s="49">
        <v>487</v>
      </c>
      <c r="AK18" s="51">
        <v>506</v>
      </c>
      <c r="AM18" s="49">
        <v>40</v>
      </c>
      <c r="AN18" s="49">
        <v>177</v>
      </c>
      <c r="AO18" s="51">
        <v>217</v>
      </c>
      <c r="AQ18" s="49">
        <v>46</v>
      </c>
      <c r="AR18" s="49">
        <v>307</v>
      </c>
      <c r="AS18" s="51">
        <v>353</v>
      </c>
      <c r="AU18" s="52">
        <v>94</v>
      </c>
    </row>
    <row r="19" spans="1:47" ht="25" customHeight="1" x14ac:dyDescent="0.35">
      <c r="A19" s="56" t="s">
        <v>58</v>
      </c>
      <c r="B19" s="48"/>
      <c r="C19" s="49">
        <v>483</v>
      </c>
      <c r="D19" s="49">
        <v>4252</v>
      </c>
      <c r="E19" s="50">
        <v>4735</v>
      </c>
      <c r="F19" s="49">
        <v>361</v>
      </c>
      <c r="G19" s="49">
        <v>3000</v>
      </c>
      <c r="H19" s="51">
        <v>3361</v>
      </c>
      <c r="I19" s="49">
        <v>21</v>
      </c>
      <c r="J19" s="49">
        <v>225</v>
      </c>
      <c r="K19" s="51">
        <v>246</v>
      </c>
      <c r="L19" s="49">
        <v>53</v>
      </c>
      <c r="M19" s="49">
        <v>980</v>
      </c>
      <c r="N19" s="51">
        <v>1033</v>
      </c>
      <c r="O19" s="49">
        <v>48</v>
      </c>
      <c r="P19" s="49">
        <v>47</v>
      </c>
      <c r="Q19" s="51">
        <v>95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11</v>
      </c>
      <c r="AJ19" s="49">
        <v>225</v>
      </c>
      <c r="AK19" s="51">
        <v>236</v>
      </c>
      <c r="AM19" s="49">
        <v>9</v>
      </c>
      <c r="AN19" s="49">
        <v>84</v>
      </c>
      <c r="AO19" s="51">
        <v>93</v>
      </c>
      <c r="AQ19" s="49">
        <v>37</v>
      </c>
      <c r="AR19" s="49">
        <v>227</v>
      </c>
      <c r="AS19" s="51">
        <v>264</v>
      </c>
      <c r="AU19" s="52">
        <v>54</v>
      </c>
    </row>
    <row r="20" spans="1:47" ht="18" customHeight="1" x14ac:dyDescent="0.35">
      <c r="A20" s="56" t="s">
        <v>59</v>
      </c>
      <c r="B20" s="48"/>
      <c r="C20" s="49">
        <v>818</v>
      </c>
      <c r="D20" s="49">
        <v>9912</v>
      </c>
      <c r="E20" s="50">
        <v>10730</v>
      </c>
      <c r="F20" s="49">
        <v>510</v>
      </c>
      <c r="G20" s="49">
        <v>7565</v>
      </c>
      <c r="H20" s="51">
        <v>8075</v>
      </c>
      <c r="I20" s="49">
        <v>81</v>
      </c>
      <c r="J20" s="49">
        <v>693</v>
      </c>
      <c r="K20" s="51">
        <v>774</v>
      </c>
      <c r="L20" s="49">
        <v>204</v>
      </c>
      <c r="M20" s="49">
        <v>1532</v>
      </c>
      <c r="N20" s="51">
        <v>1736</v>
      </c>
      <c r="O20" s="49">
        <v>23</v>
      </c>
      <c r="P20" s="49">
        <v>122</v>
      </c>
      <c r="Q20" s="51">
        <v>145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26</v>
      </c>
      <c r="AJ20" s="49">
        <v>558</v>
      </c>
      <c r="AK20" s="51">
        <v>584</v>
      </c>
      <c r="AM20" s="49">
        <v>11</v>
      </c>
      <c r="AN20" s="49">
        <v>134</v>
      </c>
      <c r="AO20" s="51">
        <v>145</v>
      </c>
      <c r="AQ20" s="49">
        <v>44</v>
      </c>
      <c r="AR20" s="49">
        <v>204</v>
      </c>
      <c r="AS20" s="51">
        <v>248</v>
      </c>
      <c r="AU20" s="52">
        <v>83</v>
      </c>
    </row>
    <row r="21" spans="1:47" ht="18" customHeight="1" x14ac:dyDescent="0.35">
      <c r="A21" s="56" t="s">
        <v>60</v>
      </c>
      <c r="B21" s="48"/>
      <c r="C21" s="49">
        <v>318</v>
      </c>
      <c r="D21" s="49">
        <v>2992</v>
      </c>
      <c r="E21" s="50">
        <v>3310</v>
      </c>
      <c r="F21" s="49">
        <v>194</v>
      </c>
      <c r="G21" s="49">
        <v>2107</v>
      </c>
      <c r="H21" s="51">
        <v>2301</v>
      </c>
      <c r="I21" s="49">
        <v>25</v>
      </c>
      <c r="J21" s="49">
        <v>237</v>
      </c>
      <c r="K21" s="51">
        <v>262</v>
      </c>
      <c r="L21" s="49">
        <v>99</v>
      </c>
      <c r="M21" s="49">
        <v>648</v>
      </c>
      <c r="N21" s="51">
        <v>747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12</v>
      </c>
      <c r="AJ21" s="49">
        <v>125</v>
      </c>
      <c r="AK21" s="51">
        <v>137</v>
      </c>
      <c r="AM21" s="49">
        <v>13</v>
      </c>
      <c r="AN21" s="49">
        <v>79</v>
      </c>
      <c r="AO21" s="51">
        <v>92</v>
      </c>
      <c r="AQ21" s="49">
        <v>15</v>
      </c>
      <c r="AR21" s="49">
        <v>154</v>
      </c>
      <c r="AS21" s="51">
        <v>169</v>
      </c>
      <c r="AU21" s="52">
        <v>37</v>
      </c>
    </row>
    <row r="22" spans="1:47" ht="25" customHeight="1" x14ac:dyDescent="0.35">
      <c r="A22" s="56" t="s">
        <v>61</v>
      </c>
      <c r="B22" s="48"/>
      <c r="C22" s="49">
        <v>1171</v>
      </c>
      <c r="D22" s="49">
        <v>12218</v>
      </c>
      <c r="E22" s="50">
        <v>13389</v>
      </c>
      <c r="F22" s="49">
        <v>692</v>
      </c>
      <c r="G22" s="49">
        <v>9095</v>
      </c>
      <c r="H22" s="51">
        <v>9787</v>
      </c>
      <c r="I22" s="49">
        <v>107</v>
      </c>
      <c r="J22" s="49">
        <v>921</v>
      </c>
      <c r="K22" s="51">
        <v>1028</v>
      </c>
      <c r="L22" s="49">
        <v>360</v>
      </c>
      <c r="M22" s="49">
        <v>2169</v>
      </c>
      <c r="N22" s="51">
        <v>2529</v>
      </c>
      <c r="O22" s="49">
        <v>12</v>
      </c>
      <c r="P22" s="49">
        <v>33</v>
      </c>
      <c r="Q22" s="51">
        <v>45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27</v>
      </c>
      <c r="AJ22" s="49">
        <v>587</v>
      </c>
      <c r="AK22" s="51">
        <v>614</v>
      </c>
      <c r="AM22" s="49">
        <v>23</v>
      </c>
      <c r="AN22" s="49">
        <v>172</v>
      </c>
      <c r="AO22" s="51">
        <v>195</v>
      </c>
      <c r="AQ22" s="49">
        <v>132</v>
      </c>
      <c r="AR22" s="49">
        <v>715</v>
      </c>
      <c r="AS22" s="51">
        <v>847</v>
      </c>
      <c r="AU22" s="52">
        <v>117</v>
      </c>
    </row>
    <row r="23" spans="1:47" ht="18" customHeight="1" x14ac:dyDescent="0.35">
      <c r="A23" s="56" t="s">
        <v>62</v>
      </c>
      <c r="B23" s="48"/>
      <c r="C23" s="49">
        <v>2973</v>
      </c>
      <c r="D23" s="49">
        <v>35621</v>
      </c>
      <c r="E23" s="50">
        <v>38594</v>
      </c>
      <c r="F23" s="49">
        <v>1842</v>
      </c>
      <c r="G23" s="49">
        <v>27283</v>
      </c>
      <c r="H23" s="51">
        <v>29125</v>
      </c>
      <c r="I23" s="49">
        <v>307</v>
      </c>
      <c r="J23" s="49">
        <v>3759</v>
      </c>
      <c r="K23" s="51">
        <v>4066</v>
      </c>
      <c r="L23" s="49">
        <v>791</v>
      </c>
      <c r="M23" s="49">
        <v>4499</v>
      </c>
      <c r="N23" s="51">
        <v>5290</v>
      </c>
      <c r="O23" s="49">
        <v>33</v>
      </c>
      <c r="P23" s="49">
        <v>80</v>
      </c>
      <c r="Q23" s="51">
        <v>113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55</v>
      </c>
      <c r="AJ23" s="49">
        <v>1966</v>
      </c>
      <c r="AK23" s="51">
        <v>2021</v>
      </c>
      <c r="AM23" s="49">
        <v>60</v>
      </c>
      <c r="AN23" s="49">
        <v>486</v>
      </c>
      <c r="AO23" s="51">
        <v>546</v>
      </c>
      <c r="AQ23" s="49">
        <v>93</v>
      </c>
      <c r="AR23" s="49">
        <v>778</v>
      </c>
      <c r="AS23" s="51">
        <v>871</v>
      </c>
      <c r="AU23" s="52">
        <v>244</v>
      </c>
    </row>
    <row r="24" spans="1:47" ht="18" customHeight="1" x14ac:dyDescent="0.35">
      <c r="A24" s="56" t="s">
        <v>63</v>
      </c>
      <c r="B24" s="48"/>
      <c r="C24" s="49">
        <v>235</v>
      </c>
      <c r="D24" s="49">
        <v>2331</v>
      </c>
      <c r="E24" s="50">
        <v>2566</v>
      </c>
      <c r="F24" s="49">
        <v>170</v>
      </c>
      <c r="G24" s="49">
        <v>1792</v>
      </c>
      <c r="H24" s="51">
        <v>1962</v>
      </c>
      <c r="I24" s="49">
        <v>18</v>
      </c>
      <c r="J24" s="49">
        <v>197</v>
      </c>
      <c r="K24" s="51">
        <v>215</v>
      </c>
      <c r="L24" s="49">
        <v>28</v>
      </c>
      <c r="M24" s="49">
        <v>339</v>
      </c>
      <c r="N24" s="51">
        <v>367</v>
      </c>
      <c r="O24" s="49">
        <v>19</v>
      </c>
      <c r="P24" s="49">
        <v>3</v>
      </c>
      <c r="Q24" s="51">
        <v>22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3</v>
      </c>
      <c r="AJ24" s="49">
        <v>125</v>
      </c>
      <c r="AK24" s="51">
        <v>128</v>
      </c>
      <c r="AM24" s="49">
        <v>6</v>
      </c>
      <c r="AN24" s="49">
        <v>72</v>
      </c>
      <c r="AO24" s="51">
        <v>78</v>
      </c>
      <c r="AQ24" s="49">
        <v>25</v>
      </c>
      <c r="AR24" s="49">
        <v>168</v>
      </c>
      <c r="AS24" s="51">
        <v>193</v>
      </c>
      <c r="AU24" s="52">
        <v>29</v>
      </c>
    </row>
    <row r="25" spans="1:47" ht="25" customHeight="1" x14ac:dyDescent="0.35">
      <c r="A25" s="56" t="s">
        <v>64</v>
      </c>
      <c r="B25" s="48"/>
      <c r="C25" s="49">
        <v>3480</v>
      </c>
      <c r="D25" s="49">
        <v>43152</v>
      </c>
      <c r="E25" s="50">
        <v>46632</v>
      </c>
      <c r="F25" s="49">
        <v>2208</v>
      </c>
      <c r="G25" s="49">
        <v>29140</v>
      </c>
      <c r="H25" s="51">
        <v>31348</v>
      </c>
      <c r="I25" s="49">
        <v>305</v>
      </c>
      <c r="J25" s="49">
        <v>3800</v>
      </c>
      <c r="K25" s="51">
        <v>4105</v>
      </c>
      <c r="L25" s="49">
        <v>825</v>
      </c>
      <c r="M25" s="49">
        <v>10037</v>
      </c>
      <c r="N25" s="51">
        <v>10862</v>
      </c>
      <c r="O25" s="49">
        <v>142</v>
      </c>
      <c r="P25" s="49">
        <v>175</v>
      </c>
      <c r="Q25" s="51">
        <v>317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78</v>
      </c>
      <c r="AJ25" s="49">
        <v>2254</v>
      </c>
      <c r="AK25" s="51">
        <v>2332</v>
      </c>
      <c r="AM25" s="49">
        <v>107</v>
      </c>
      <c r="AN25" s="49">
        <v>749</v>
      </c>
      <c r="AO25" s="51">
        <v>856</v>
      </c>
      <c r="AQ25" s="49">
        <v>744</v>
      </c>
      <c r="AR25" s="49">
        <v>3802</v>
      </c>
      <c r="AS25" s="51">
        <v>4546</v>
      </c>
      <c r="AU25" s="52">
        <v>516</v>
      </c>
    </row>
    <row r="26" spans="1:47" ht="18" customHeight="1" x14ac:dyDescent="0.35">
      <c r="A26" s="56" t="s">
        <v>65</v>
      </c>
      <c r="B26" s="48"/>
      <c r="C26" s="49">
        <v>896</v>
      </c>
      <c r="D26" s="49">
        <v>9406</v>
      </c>
      <c r="E26" s="50">
        <v>10302</v>
      </c>
      <c r="F26" s="49">
        <v>657</v>
      </c>
      <c r="G26" s="49">
        <v>7078</v>
      </c>
      <c r="H26" s="51">
        <v>7735</v>
      </c>
      <c r="I26" s="49">
        <v>72</v>
      </c>
      <c r="J26" s="49">
        <v>798</v>
      </c>
      <c r="K26" s="51">
        <v>870</v>
      </c>
      <c r="L26" s="49">
        <v>123</v>
      </c>
      <c r="M26" s="49">
        <v>1495</v>
      </c>
      <c r="N26" s="51">
        <v>1618</v>
      </c>
      <c r="O26" s="49">
        <v>44</v>
      </c>
      <c r="P26" s="49">
        <v>35</v>
      </c>
      <c r="Q26" s="51">
        <v>79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23</v>
      </c>
      <c r="AJ26" s="49">
        <v>504</v>
      </c>
      <c r="AK26" s="51">
        <v>527</v>
      </c>
      <c r="AM26" s="49">
        <v>20</v>
      </c>
      <c r="AN26" s="49">
        <v>175</v>
      </c>
      <c r="AO26" s="51">
        <v>195</v>
      </c>
      <c r="AQ26" s="49">
        <v>47</v>
      </c>
      <c r="AR26" s="49">
        <v>261</v>
      </c>
      <c r="AS26" s="51">
        <v>308</v>
      </c>
      <c r="AU26" s="52">
        <v>81</v>
      </c>
    </row>
    <row r="27" spans="1:47" ht="18" customHeight="1" x14ac:dyDescent="0.35">
      <c r="A27" s="56" t="s">
        <v>155</v>
      </c>
      <c r="B27" s="48"/>
      <c r="C27" s="49">
        <v>1347</v>
      </c>
      <c r="D27" s="49">
        <v>14832</v>
      </c>
      <c r="E27" s="50">
        <v>16179</v>
      </c>
      <c r="F27" s="49">
        <v>994</v>
      </c>
      <c r="G27" s="49">
        <v>11995</v>
      </c>
      <c r="H27" s="51">
        <v>12989</v>
      </c>
      <c r="I27" s="49">
        <v>118</v>
      </c>
      <c r="J27" s="49">
        <v>1394</v>
      </c>
      <c r="K27" s="51">
        <v>1512</v>
      </c>
      <c r="L27" s="49">
        <v>225</v>
      </c>
      <c r="M27" s="49">
        <v>1411</v>
      </c>
      <c r="N27" s="51">
        <v>1636</v>
      </c>
      <c r="O27" s="49">
        <v>10</v>
      </c>
      <c r="P27" s="49">
        <v>32</v>
      </c>
      <c r="Q27" s="51">
        <v>42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21</v>
      </c>
      <c r="AJ27" s="49">
        <v>811</v>
      </c>
      <c r="AK27" s="51">
        <v>832</v>
      </c>
      <c r="AM27" s="49">
        <v>47</v>
      </c>
      <c r="AN27" s="49">
        <v>346</v>
      </c>
      <c r="AO27" s="51">
        <v>393</v>
      </c>
      <c r="AQ27" s="49">
        <v>75</v>
      </c>
      <c r="AR27" s="49">
        <v>466</v>
      </c>
      <c r="AS27" s="51">
        <v>541</v>
      </c>
      <c r="AU27" s="52">
        <v>104</v>
      </c>
    </row>
    <row r="28" spans="1:47" ht="25" customHeight="1" x14ac:dyDescent="0.35">
      <c r="A28" s="56" t="s">
        <v>156</v>
      </c>
      <c r="B28" s="48"/>
      <c r="C28" s="49">
        <v>570</v>
      </c>
      <c r="D28" s="49">
        <v>6005</v>
      </c>
      <c r="E28" s="50">
        <v>6575</v>
      </c>
      <c r="F28" s="49">
        <v>404</v>
      </c>
      <c r="G28" s="49">
        <v>4435</v>
      </c>
      <c r="H28" s="51">
        <v>4839</v>
      </c>
      <c r="I28" s="49">
        <v>53</v>
      </c>
      <c r="J28" s="49">
        <v>459</v>
      </c>
      <c r="K28" s="51">
        <v>512</v>
      </c>
      <c r="L28" s="49">
        <v>68</v>
      </c>
      <c r="M28" s="49">
        <v>1047</v>
      </c>
      <c r="N28" s="51">
        <v>1115</v>
      </c>
      <c r="O28" s="49">
        <v>45</v>
      </c>
      <c r="P28" s="49">
        <v>64</v>
      </c>
      <c r="Q28" s="51">
        <v>109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14</v>
      </c>
      <c r="AJ28" s="49">
        <v>309</v>
      </c>
      <c r="AK28" s="51">
        <v>323</v>
      </c>
      <c r="AM28" s="49">
        <v>28</v>
      </c>
      <c r="AN28" s="49">
        <v>136</v>
      </c>
      <c r="AO28" s="51">
        <v>164</v>
      </c>
      <c r="AQ28" s="49">
        <v>84</v>
      </c>
      <c r="AR28" s="49">
        <v>397</v>
      </c>
      <c r="AS28" s="51">
        <v>481</v>
      </c>
      <c r="AU28" s="52">
        <v>61</v>
      </c>
    </row>
    <row r="29" spans="1:47" ht="18" customHeight="1" x14ac:dyDescent="0.35">
      <c r="A29" s="56" t="s">
        <v>66</v>
      </c>
      <c r="B29" s="48"/>
      <c r="C29" s="49">
        <v>467</v>
      </c>
      <c r="D29" s="49">
        <v>4635</v>
      </c>
      <c r="E29" s="50">
        <v>5102</v>
      </c>
      <c r="F29" s="49">
        <v>271</v>
      </c>
      <c r="G29" s="49">
        <v>3332</v>
      </c>
      <c r="H29" s="51">
        <v>3603</v>
      </c>
      <c r="I29" s="49">
        <v>26</v>
      </c>
      <c r="J29" s="49">
        <v>368</v>
      </c>
      <c r="K29" s="51">
        <v>394</v>
      </c>
      <c r="L29" s="49">
        <v>129</v>
      </c>
      <c r="M29" s="49">
        <v>882</v>
      </c>
      <c r="N29" s="51">
        <v>1011</v>
      </c>
      <c r="O29" s="49">
        <v>41</v>
      </c>
      <c r="P29" s="49">
        <v>53</v>
      </c>
      <c r="Q29" s="51">
        <v>94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8</v>
      </c>
      <c r="AJ29" s="49">
        <v>235</v>
      </c>
      <c r="AK29" s="51">
        <v>243</v>
      </c>
      <c r="AM29" s="49">
        <v>35</v>
      </c>
      <c r="AN29" s="49">
        <v>122</v>
      </c>
      <c r="AO29" s="51">
        <v>157</v>
      </c>
      <c r="AQ29" s="49">
        <v>43</v>
      </c>
      <c r="AR29" s="49">
        <v>180</v>
      </c>
      <c r="AS29" s="51">
        <v>223</v>
      </c>
      <c r="AU29" s="52">
        <v>49</v>
      </c>
    </row>
    <row r="30" spans="1:47" ht="18" customHeight="1" x14ac:dyDescent="0.35">
      <c r="A30" s="56" t="s">
        <v>67</v>
      </c>
      <c r="B30" s="48"/>
      <c r="C30" s="49">
        <v>917</v>
      </c>
      <c r="D30" s="49">
        <v>8186</v>
      </c>
      <c r="E30" s="50">
        <v>9103</v>
      </c>
      <c r="F30" s="49">
        <v>439</v>
      </c>
      <c r="G30" s="49">
        <v>5937</v>
      </c>
      <c r="H30" s="51">
        <v>6376</v>
      </c>
      <c r="I30" s="49">
        <v>52</v>
      </c>
      <c r="J30" s="49">
        <v>621</v>
      </c>
      <c r="K30" s="51">
        <v>673</v>
      </c>
      <c r="L30" s="49">
        <v>180</v>
      </c>
      <c r="M30" s="49">
        <v>1474</v>
      </c>
      <c r="N30" s="51">
        <v>1654</v>
      </c>
      <c r="O30" s="49">
        <v>246</v>
      </c>
      <c r="P30" s="49">
        <v>154</v>
      </c>
      <c r="Q30" s="51">
        <v>400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14</v>
      </c>
      <c r="AJ30" s="49">
        <v>511</v>
      </c>
      <c r="AK30" s="51">
        <v>525</v>
      </c>
      <c r="AM30" s="49">
        <v>34</v>
      </c>
      <c r="AN30" s="49">
        <v>188</v>
      </c>
      <c r="AO30" s="51">
        <v>222</v>
      </c>
      <c r="AQ30" s="49">
        <v>166</v>
      </c>
      <c r="AR30" s="49">
        <v>714</v>
      </c>
      <c r="AS30" s="51">
        <v>880</v>
      </c>
      <c r="AU30" s="52">
        <v>99</v>
      </c>
    </row>
    <row r="31" spans="1:47" ht="32.4" customHeight="1" x14ac:dyDescent="0.35">
      <c r="A31" s="54" t="s">
        <v>157</v>
      </c>
      <c r="B31" s="48"/>
      <c r="C31" s="49">
        <v>1028</v>
      </c>
      <c r="D31" s="49">
        <v>7285</v>
      </c>
      <c r="E31" s="50">
        <v>8313</v>
      </c>
      <c r="F31" s="49">
        <v>577</v>
      </c>
      <c r="G31" s="49">
        <v>5166</v>
      </c>
      <c r="H31" s="51">
        <v>5743</v>
      </c>
      <c r="I31" s="49">
        <v>44</v>
      </c>
      <c r="J31" s="49">
        <v>576</v>
      </c>
      <c r="K31" s="51">
        <v>620</v>
      </c>
      <c r="L31" s="49">
        <v>271</v>
      </c>
      <c r="M31" s="49">
        <v>1393</v>
      </c>
      <c r="N31" s="51">
        <v>1664</v>
      </c>
      <c r="O31" s="49">
        <v>136</v>
      </c>
      <c r="P31" s="49">
        <v>150</v>
      </c>
      <c r="Q31" s="51">
        <v>286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29</v>
      </c>
      <c r="AJ31" s="49">
        <v>484</v>
      </c>
      <c r="AK31" s="51">
        <v>513</v>
      </c>
      <c r="AM31" s="49">
        <v>13</v>
      </c>
      <c r="AN31" s="49">
        <v>156</v>
      </c>
      <c r="AO31" s="51">
        <v>169</v>
      </c>
      <c r="AQ31" s="49">
        <v>141</v>
      </c>
      <c r="AR31" s="49">
        <v>563</v>
      </c>
      <c r="AS31" s="51">
        <v>704</v>
      </c>
      <c r="AU31" s="52">
        <v>91</v>
      </c>
    </row>
    <row r="32" spans="1:47" ht="18" customHeight="1" x14ac:dyDescent="0.35">
      <c r="A32" s="54" t="s">
        <v>158</v>
      </c>
      <c r="B32" s="48"/>
      <c r="C32" s="49">
        <v>531</v>
      </c>
      <c r="D32" s="49">
        <v>6100</v>
      </c>
      <c r="E32" s="50">
        <v>6631</v>
      </c>
      <c r="F32" s="49">
        <v>284</v>
      </c>
      <c r="G32" s="49">
        <v>4800</v>
      </c>
      <c r="H32" s="51">
        <v>5084</v>
      </c>
      <c r="I32" s="49">
        <v>60</v>
      </c>
      <c r="J32" s="49">
        <v>413</v>
      </c>
      <c r="K32" s="51">
        <v>473</v>
      </c>
      <c r="L32" s="49">
        <v>130</v>
      </c>
      <c r="M32" s="49">
        <v>823</v>
      </c>
      <c r="N32" s="51">
        <v>953</v>
      </c>
      <c r="O32" s="49">
        <v>57</v>
      </c>
      <c r="P32" s="49">
        <v>64</v>
      </c>
      <c r="Q32" s="51">
        <v>121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11</v>
      </c>
      <c r="AJ32" s="49">
        <v>261</v>
      </c>
      <c r="AK32" s="51">
        <v>272</v>
      </c>
      <c r="AM32" s="49">
        <v>8</v>
      </c>
      <c r="AN32" s="49">
        <v>113</v>
      </c>
      <c r="AO32" s="51">
        <v>121</v>
      </c>
      <c r="AQ32" s="49">
        <v>10</v>
      </c>
      <c r="AR32" s="49">
        <v>104</v>
      </c>
      <c r="AS32" s="51">
        <v>114</v>
      </c>
      <c r="AU32" s="52">
        <v>41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A03E8481-3923-4DEE-9E90-D20B3F46CEE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520C9C5-70FE-485A-BC17-BB01073586F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25890</v>
      </c>
      <c r="D10" s="41">
        <v>2693</v>
      </c>
      <c r="E10" s="42">
        <v>28583</v>
      </c>
      <c r="F10" s="41">
        <v>17744</v>
      </c>
      <c r="G10" s="41">
        <v>1698</v>
      </c>
      <c r="H10" s="43">
        <v>19442</v>
      </c>
      <c r="I10" s="41">
        <v>5268</v>
      </c>
      <c r="J10" s="41">
        <v>380</v>
      </c>
      <c r="K10" s="43">
        <v>5648</v>
      </c>
      <c r="L10" s="41">
        <v>2446</v>
      </c>
      <c r="M10" s="41">
        <v>508</v>
      </c>
      <c r="N10" s="43">
        <v>2954</v>
      </c>
      <c r="O10" s="41">
        <v>432</v>
      </c>
      <c r="P10" s="41">
        <v>107</v>
      </c>
      <c r="Q10" s="43">
        <v>539</v>
      </c>
      <c r="R10" s="44"/>
      <c r="S10" s="41">
        <v>47</v>
      </c>
      <c r="T10" s="41">
        <v>37</v>
      </c>
      <c r="U10" s="42">
        <v>84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47</v>
      </c>
      <c r="AC10" s="41">
        <v>37</v>
      </c>
      <c r="AD10" s="43">
        <v>84</v>
      </c>
      <c r="AE10" s="41">
        <v>0</v>
      </c>
      <c r="AF10" s="41">
        <v>0</v>
      </c>
      <c r="AG10" s="43">
        <v>0</v>
      </c>
      <c r="AH10" s="44"/>
      <c r="AI10" s="41">
        <v>688</v>
      </c>
      <c r="AJ10" s="41">
        <v>297</v>
      </c>
      <c r="AK10" s="43">
        <v>985</v>
      </c>
      <c r="AL10" s="44"/>
      <c r="AM10" s="41">
        <v>425</v>
      </c>
      <c r="AN10" s="41">
        <v>123</v>
      </c>
      <c r="AO10" s="43">
        <v>548</v>
      </c>
      <c r="AP10" s="44"/>
      <c r="AQ10" s="41">
        <v>274</v>
      </c>
      <c r="AR10" s="41">
        <v>152</v>
      </c>
      <c r="AS10" s="43">
        <v>426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25890</v>
      </c>
      <c r="D11" s="49">
        <v>2693</v>
      </c>
      <c r="E11" s="50">
        <v>28583</v>
      </c>
      <c r="F11" s="49">
        <v>17744</v>
      </c>
      <c r="G11" s="49">
        <v>1698</v>
      </c>
      <c r="H11" s="51">
        <v>19442</v>
      </c>
      <c r="I11" s="49">
        <v>5268</v>
      </c>
      <c r="J11" s="49">
        <v>380</v>
      </c>
      <c r="K11" s="51">
        <v>5648</v>
      </c>
      <c r="L11" s="49">
        <v>2446</v>
      </c>
      <c r="M11" s="49">
        <v>508</v>
      </c>
      <c r="N11" s="51">
        <v>2954</v>
      </c>
      <c r="O11" s="49">
        <v>432</v>
      </c>
      <c r="P11" s="49">
        <v>107</v>
      </c>
      <c r="Q11" s="51">
        <v>539</v>
      </c>
      <c r="S11" s="49">
        <v>47</v>
      </c>
      <c r="T11" s="49">
        <v>37</v>
      </c>
      <c r="U11" s="50">
        <v>84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47</v>
      </c>
      <c r="AC11" s="49">
        <v>37</v>
      </c>
      <c r="AD11" s="51">
        <v>84</v>
      </c>
      <c r="AE11" s="49">
        <v>0</v>
      </c>
      <c r="AF11" s="49">
        <v>0</v>
      </c>
      <c r="AG11" s="51">
        <v>0</v>
      </c>
      <c r="AI11" s="49">
        <v>688</v>
      </c>
      <c r="AJ11" s="49">
        <v>297</v>
      </c>
      <c r="AK11" s="51">
        <v>985</v>
      </c>
      <c r="AM11" s="49">
        <v>425</v>
      </c>
      <c r="AN11" s="49">
        <v>123</v>
      </c>
      <c r="AO11" s="51">
        <v>548</v>
      </c>
      <c r="AQ11" s="49">
        <v>274</v>
      </c>
      <c r="AR11" s="49">
        <v>152</v>
      </c>
      <c r="AS11" s="51">
        <v>426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24730</v>
      </c>
      <c r="D12" s="49">
        <v>2634</v>
      </c>
      <c r="E12" s="50">
        <v>27364</v>
      </c>
      <c r="F12" s="49">
        <v>16796</v>
      </c>
      <c r="G12" s="49">
        <v>1660</v>
      </c>
      <c r="H12" s="51">
        <v>18456</v>
      </c>
      <c r="I12" s="49">
        <v>5098</v>
      </c>
      <c r="J12" s="49">
        <v>373</v>
      </c>
      <c r="K12" s="51">
        <v>5471</v>
      </c>
      <c r="L12" s="49">
        <v>2405</v>
      </c>
      <c r="M12" s="49">
        <v>494</v>
      </c>
      <c r="N12" s="51">
        <v>2899</v>
      </c>
      <c r="O12" s="49">
        <v>431</v>
      </c>
      <c r="P12" s="49">
        <v>107</v>
      </c>
      <c r="Q12" s="51">
        <v>538</v>
      </c>
      <c r="S12" s="49">
        <v>47</v>
      </c>
      <c r="T12" s="49">
        <v>37</v>
      </c>
      <c r="U12" s="50">
        <v>84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47</v>
      </c>
      <c r="AC12" s="49">
        <v>37</v>
      </c>
      <c r="AD12" s="51">
        <v>84</v>
      </c>
      <c r="AE12" s="49">
        <v>0</v>
      </c>
      <c r="AF12" s="49">
        <v>0</v>
      </c>
      <c r="AG12" s="51">
        <v>0</v>
      </c>
      <c r="AI12" s="49">
        <v>661</v>
      </c>
      <c r="AJ12" s="49">
        <v>294</v>
      </c>
      <c r="AK12" s="51">
        <v>955</v>
      </c>
      <c r="AM12" s="49">
        <v>387</v>
      </c>
      <c r="AN12" s="49">
        <v>119</v>
      </c>
      <c r="AO12" s="51">
        <v>506</v>
      </c>
      <c r="AQ12" s="49">
        <v>259</v>
      </c>
      <c r="AR12" s="49">
        <v>146</v>
      </c>
      <c r="AS12" s="51">
        <v>405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1526</v>
      </c>
      <c r="D13" s="49">
        <v>103</v>
      </c>
      <c r="E13" s="50">
        <v>1629</v>
      </c>
      <c r="F13" s="49">
        <v>1151</v>
      </c>
      <c r="G13" s="49">
        <v>73</v>
      </c>
      <c r="H13" s="51">
        <v>1224</v>
      </c>
      <c r="I13" s="49">
        <v>249</v>
      </c>
      <c r="J13" s="49">
        <v>7</v>
      </c>
      <c r="K13" s="51">
        <v>256</v>
      </c>
      <c r="L13" s="49">
        <v>99</v>
      </c>
      <c r="M13" s="49">
        <v>17</v>
      </c>
      <c r="N13" s="51">
        <v>116</v>
      </c>
      <c r="O13" s="49">
        <v>27</v>
      </c>
      <c r="P13" s="49">
        <v>6</v>
      </c>
      <c r="Q13" s="51">
        <v>33</v>
      </c>
      <c r="S13" s="49">
        <v>25</v>
      </c>
      <c r="T13" s="49">
        <v>16</v>
      </c>
      <c r="U13" s="50">
        <v>41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25</v>
      </c>
      <c r="AC13" s="49">
        <v>16</v>
      </c>
      <c r="AD13" s="51">
        <v>41</v>
      </c>
      <c r="AE13" s="49">
        <v>0</v>
      </c>
      <c r="AF13" s="49">
        <v>0</v>
      </c>
      <c r="AG13" s="51">
        <v>0</v>
      </c>
      <c r="AI13" s="49">
        <v>46</v>
      </c>
      <c r="AJ13" s="49">
        <v>6</v>
      </c>
      <c r="AK13" s="51">
        <v>52</v>
      </c>
      <c r="AM13" s="49">
        <v>40</v>
      </c>
      <c r="AN13" s="49">
        <v>5</v>
      </c>
      <c r="AO13" s="51">
        <v>45</v>
      </c>
      <c r="AQ13" s="49">
        <v>18</v>
      </c>
      <c r="AR13" s="49">
        <v>8</v>
      </c>
      <c r="AS13" s="51">
        <v>26</v>
      </c>
      <c r="AU13" s="52">
        <v>19</v>
      </c>
    </row>
    <row r="14" spans="1:47" ht="18" customHeight="1" x14ac:dyDescent="0.35">
      <c r="A14" s="56" t="s">
        <v>53</v>
      </c>
      <c r="B14" s="48"/>
      <c r="C14" s="49">
        <v>35</v>
      </c>
      <c r="D14" s="49">
        <v>8</v>
      </c>
      <c r="E14" s="50">
        <v>43</v>
      </c>
      <c r="F14" s="49">
        <v>17</v>
      </c>
      <c r="G14" s="49">
        <v>3</v>
      </c>
      <c r="H14" s="51">
        <v>20</v>
      </c>
      <c r="I14" s="49">
        <v>12</v>
      </c>
      <c r="J14" s="49">
        <v>0</v>
      </c>
      <c r="K14" s="51">
        <v>12</v>
      </c>
      <c r="L14" s="49">
        <v>6</v>
      </c>
      <c r="M14" s="49">
        <v>5</v>
      </c>
      <c r="N14" s="51">
        <v>11</v>
      </c>
      <c r="O14" s="49">
        <v>0</v>
      </c>
      <c r="P14" s="49">
        <v>0</v>
      </c>
      <c r="Q14" s="51">
        <v>0</v>
      </c>
      <c r="S14" s="49">
        <v>6</v>
      </c>
      <c r="T14" s="49">
        <v>7</v>
      </c>
      <c r="U14" s="50">
        <v>13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6</v>
      </c>
      <c r="AC14" s="49">
        <v>7</v>
      </c>
      <c r="AD14" s="51">
        <v>13</v>
      </c>
      <c r="AE14" s="49">
        <v>0</v>
      </c>
      <c r="AF14" s="49">
        <v>0</v>
      </c>
      <c r="AG14" s="51">
        <v>0</v>
      </c>
      <c r="AI14" s="49">
        <v>1</v>
      </c>
      <c r="AJ14" s="49">
        <v>0</v>
      </c>
      <c r="AK14" s="51">
        <v>1</v>
      </c>
      <c r="AM14" s="49">
        <v>1</v>
      </c>
      <c r="AN14" s="49">
        <v>0</v>
      </c>
      <c r="AO14" s="51">
        <v>1</v>
      </c>
      <c r="AQ14" s="49">
        <v>1</v>
      </c>
      <c r="AR14" s="49">
        <v>0</v>
      </c>
      <c r="AS14" s="51">
        <v>1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1076</v>
      </c>
      <c r="D15" s="49">
        <v>96</v>
      </c>
      <c r="E15" s="50">
        <v>1172</v>
      </c>
      <c r="F15" s="49">
        <v>821</v>
      </c>
      <c r="G15" s="49">
        <v>74</v>
      </c>
      <c r="H15" s="51">
        <v>895</v>
      </c>
      <c r="I15" s="49">
        <v>195</v>
      </c>
      <c r="J15" s="49">
        <v>13</v>
      </c>
      <c r="K15" s="51">
        <v>208</v>
      </c>
      <c r="L15" s="49">
        <v>60</v>
      </c>
      <c r="M15" s="49">
        <v>9</v>
      </c>
      <c r="N15" s="51">
        <v>69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22</v>
      </c>
      <c r="AJ15" s="49">
        <v>8</v>
      </c>
      <c r="AK15" s="51">
        <v>30</v>
      </c>
      <c r="AM15" s="49">
        <v>7</v>
      </c>
      <c r="AN15" s="49">
        <v>1</v>
      </c>
      <c r="AO15" s="51">
        <v>8</v>
      </c>
      <c r="AQ15" s="49">
        <v>2</v>
      </c>
      <c r="AR15" s="49">
        <v>4</v>
      </c>
      <c r="AS15" s="51">
        <v>6</v>
      </c>
      <c r="AU15" s="52">
        <v>5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634</v>
      </c>
      <c r="D17" s="49">
        <v>80</v>
      </c>
      <c r="E17" s="50">
        <v>714</v>
      </c>
      <c r="F17" s="49">
        <v>451</v>
      </c>
      <c r="G17" s="49">
        <v>64</v>
      </c>
      <c r="H17" s="51">
        <v>515</v>
      </c>
      <c r="I17" s="49">
        <v>112</v>
      </c>
      <c r="J17" s="49">
        <v>7</v>
      </c>
      <c r="K17" s="51">
        <v>119</v>
      </c>
      <c r="L17" s="49">
        <v>69</v>
      </c>
      <c r="M17" s="49">
        <v>9</v>
      </c>
      <c r="N17" s="51">
        <v>78</v>
      </c>
      <c r="O17" s="49">
        <v>2</v>
      </c>
      <c r="P17" s="49">
        <v>0</v>
      </c>
      <c r="Q17" s="51">
        <v>2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7</v>
      </c>
      <c r="AJ17" s="49">
        <v>9</v>
      </c>
      <c r="AK17" s="51">
        <v>16</v>
      </c>
      <c r="AM17" s="49">
        <v>0</v>
      </c>
      <c r="AN17" s="49">
        <v>3</v>
      </c>
      <c r="AO17" s="51">
        <v>3</v>
      </c>
      <c r="AQ17" s="49">
        <v>5</v>
      </c>
      <c r="AR17" s="49">
        <v>5</v>
      </c>
      <c r="AS17" s="51">
        <v>10</v>
      </c>
      <c r="AU17" s="52">
        <v>4</v>
      </c>
    </row>
    <row r="18" spans="1:47" ht="18" customHeight="1" x14ac:dyDescent="0.35">
      <c r="A18" s="56" t="s">
        <v>57</v>
      </c>
      <c r="B18" s="48"/>
      <c r="C18" s="49">
        <v>1152</v>
      </c>
      <c r="D18" s="49">
        <v>107</v>
      </c>
      <c r="E18" s="50">
        <v>1259</v>
      </c>
      <c r="F18" s="49">
        <v>818</v>
      </c>
      <c r="G18" s="49">
        <v>69</v>
      </c>
      <c r="H18" s="51">
        <v>887</v>
      </c>
      <c r="I18" s="49">
        <v>217</v>
      </c>
      <c r="J18" s="49">
        <v>22</v>
      </c>
      <c r="K18" s="51">
        <v>239</v>
      </c>
      <c r="L18" s="49">
        <v>102</v>
      </c>
      <c r="M18" s="49">
        <v>14</v>
      </c>
      <c r="N18" s="51">
        <v>116</v>
      </c>
      <c r="O18" s="49">
        <v>15</v>
      </c>
      <c r="P18" s="49">
        <v>2</v>
      </c>
      <c r="Q18" s="51">
        <v>17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39</v>
      </c>
      <c r="AJ18" s="49">
        <v>14</v>
      </c>
      <c r="AK18" s="51">
        <v>53</v>
      </c>
      <c r="AM18" s="49">
        <v>43</v>
      </c>
      <c r="AN18" s="49">
        <v>6</v>
      </c>
      <c r="AO18" s="51">
        <v>49</v>
      </c>
      <c r="AQ18" s="49">
        <v>23</v>
      </c>
      <c r="AR18" s="49">
        <v>8</v>
      </c>
      <c r="AS18" s="51">
        <v>31</v>
      </c>
      <c r="AU18" s="52">
        <v>10</v>
      </c>
    </row>
    <row r="19" spans="1:47" ht="25" customHeight="1" x14ac:dyDescent="0.35">
      <c r="A19" s="56" t="s">
        <v>58</v>
      </c>
      <c r="B19" s="48"/>
      <c r="C19" s="49">
        <v>262</v>
      </c>
      <c r="D19" s="49">
        <v>35</v>
      </c>
      <c r="E19" s="50">
        <v>297</v>
      </c>
      <c r="F19" s="49">
        <v>173</v>
      </c>
      <c r="G19" s="49">
        <v>23</v>
      </c>
      <c r="H19" s="51">
        <v>196</v>
      </c>
      <c r="I19" s="49">
        <v>47</v>
      </c>
      <c r="J19" s="49">
        <v>5</v>
      </c>
      <c r="K19" s="51">
        <v>52</v>
      </c>
      <c r="L19" s="49">
        <v>26</v>
      </c>
      <c r="M19" s="49">
        <v>5</v>
      </c>
      <c r="N19" s="51">
        <v>31</v>
      </c>
      <c r="O19" s="49">
        <v>16</v>
      </c>
      <c r="P19" s="49">
        <v>2</v>
      </c>
      <c r="Q19" s="51">
        <v>18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4</v>
      </c>
      <c r="AJ19" s="49">
        <v>6</v>
      </c>
      <c r="AK19" s="51">
        <v>10</v>
      </c>
      <c r="AM19" s="49">
        <v>0</v>
      </c>
      <c r="AN19" s="49">
        <v>0</v>
      </c>
      <c r="AO19" s="51">
        <v>0</v>
      </c>
      <c r="AQ19" s="49">
        <v>3</v>
      </c>
      <c r="AR19" s="49">
        <v>6</v>
      </c>
      <c r="AS19" s="51">
        <v>9</v>
      </c>
      <c r="AU19" s="52">
        <v>16</v>
      </c>
    </row>
    <row r="20" spans="1:47" ht="18" customHeight="1" x14ac:dyDescent="0.35">
      <c r="A20" s="56" t="s">
        <v>59</v>
      </c>
      <c r="B20" s="48"/>
      <c r="C20" s="49">
        <v>2472</v>
      </c>
      <c r="D20" s="49">
        <v>268</v>
      </c>
      <c r="E20" s="50">
        <v>2740</v>
      </c>
      <c r="F20" s="49">
        <v>1932</v>
      </c>
      <c r="G20" s="49">
        <v>212</v>
      </c>
      <c r="H20" s="51">
        <v>2144</v>
      </c>
      <c r="I20" s="49">
        <v>368</v>
      </c>
      <c r="J20" s="49">
        <v>28</v>
      </c>
      <c r="K20" s="51">
        <v>396</v>
      </c>
      <c r="L20" s="49">
        <v>136</v>
      </c>
      <c r="M20" s="49">
        <v>25</v>
      </c>
      <c r="N20" s="51">
        <v>161</v>
      </c>
      <c r="O20" s="49">
        <v>36</v>
      </c>
      <c r="P20" s="49">
        <v>3</v>
      </c>
      <c r="Q20" s="51">
        <v>39</v>
      </c>
      <c r="S20" s="49">
        <v>0</v>
      </c>
      <c r="T20" s="49">
        <v>2</v>
      </c>
      <c r="U20" s="50">
        <v>2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2</v>
      </c>
      <c r="AD20" s="51">
        <v>2</v>
      </c>
      <c r="AE20" s="49">
        <v>0</v>
      </c>
      <c r="AF20" s="49">
        <v>0</v>
      </c>
      <c r="AG20" s="51">
        <v>0</v>
      </c>
      <c r="AI20" s="49">
        <v>47</v>
      </c>
      <c r="AJ20" s="49">
        <v>24</v>
      </c>
      <c r="AK20" s="51">
        <v>71</v>
      </c>
      <c r="AM20" s="49">
        <v>25</v>
      </c>
      <c r="AN20" s="49">
        <v>14</v>
      </c>
      <c r="AO20" s="51">
        <v>39</v>
      </c>
      <c r="AQ20" s="49">
        <v>32</v>
      </c>
      <c r="AR20" s="49">
        <v>10</v>
      </c>
      <c r="AS20" s="51">
        <v>42</v>
      </c>
      <c r="AU20" s="52">
        <v>24</v>
      </c>
    </row>
    <row r="21" spans="1:47" ht="18" customHeight="1" x14ac:dyDescent="0.35">
      <c r="A21" s="56" t="s">
        <v>60</v>
      </c>
      <c r="B21" s="48"/>
      <c r="C21" s="49">
        <v>11</v>
      </c>
      <c r="D21" s="49">
        <v>0</v>
      </c>
      <c r="E21" s="50">
        <v>11</v>
      </c>
      <c r="F21" s="49">
        <v>6</v>
      </c>
      <c r="G21" s="49">
        <v>0</v>
      </c>
      <c r="H21" s="51">
        <v>6</v>
      </c>
      <c r="I21" s="49">
        <v>4</v>
      </c>
      <c r="J21" s="49">
        <v>0</v>
      </c>
      <c r="K21" s="51">
        <v>4</v>
      </c>
      <c r="L21" s="49">
        <v>1</v>
      </c>
      <c r="M21" s="49">
        <v>0</v>
      </c>
      <c r="N21" s="51">
        <v>1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1</v>
      </c>
      <c r="AJ21" s="49">
        <v>0</v>
      </c>
      <c r="AK21" s="51">
        <v>1</v>
      </c>
      <c r="AM21" s="49">
        <v>0</v>
      </c>
      <c r="AN21" s="49">
        <v>0</v>
      </c>
      <c r="AO21" s="51">
        <v>0</v>
      </c>
      <c r="AQ21" s="49">
        <v>1</v>
      </c>
      <c r="AR21" s="49">
        <v>0</v>
      </c>
      <c r="AS21" s="51">
        <v>1</v>
      </c>
      <c r="AU21" s="52">
        <v>0</v>
      </c>
    </row>
    <row r="22" spans="1:47" ht="25" customHeight="1" x14ac:dyDescent="0.35">
      <c r="A22" s="56" t="s">
        <v>61</v>
      </c>
      <c r="B22" s="48"/>
      <c r="C22" s="49">
        <v>1006</v>
      </c>
      <c r="D22" s="49">
        <v>130</v>
      </c>
      <c r="E22" s="50">
        <v>1136</v>
      </c>
      <c r="F22" s="49">
        <v>755</v>
      </c>
      <c r="G22" s="49">
        <v>93</v>
      </c>
      <c r="H22" s="51">
        <v>848</v>
      </c>
      <c r="I22" s="49">
        <v>187</v>
      </c>
      <c r="J22" s="49">
        <v>19</v>
      </c>
      <c r="K22" s="51">
        <v>206</v>
      </c>
      <c r="L22" s="49">
        <v>63</v>
      </c>
      <c r="M22" s="49">
        <v>17</v>
      </c>
      <c r="N22" s="51">
        <v>80</v>
      </c>
      <c r="O22" s="49">
        <v>1</v>
      </c>
      <c r="P22" s="49">
        <v>1</v>
      </c>
      <c r="Q22" s="51">
        <v>2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16</v>
      </c>
      <c r="AJ22" s="49">
        <v>16</v>
      </c>
      <c r="AK22" s="51">
        <v>32</v>
      </c>
      <c r="AM22" s="49">
        <v>14</v>
      </c>
      <c r="AN22" s="49">
        <v>1</v>
      </c>
      <c r="AO22" s="51">
        <v>15</v>
      </c>
      <c r="AQ22" s="49">
        <v>13</v>
      </c>
      <c r="AR22" s="49">
        <v>6</v>
      </c>
      <c r="AS22" s="51">
        <v>19</v>
      </c>
      <c r="AU22" s="52">
        <v>11</v>
      </c>
    </row>
    <row r="23" spans="1:47" ht="18" customHeight="1" x14ac:dyDescent="0.35">
      <c r="A23" s="56" t="s">
        <v>62</v>
      </c>
      <c r="B23" s="48"/>
      <c r="C23" s="49">
        <v>7410</v>
      </c>
      <c r="D23" s="49">
        <v>755</v>
      </c>
      <c r="E23" s="50">
        <v>8165</v>
      </c>
      <c r="F23" s="49">
        <v>4242</v>
      </c>
      <c r="G23" s="49">
        <v>378</v>
      </c>
      <c r="H23" s="51">
        <v>4620</v>
      </c>
      <c r="I23" s="49">
        <v>1903</v>
      </c>
      <c r="J23" s="49">
        <v>126</v>
      </c>
      <c r="K23" s="51">
        <v>2029</v>
      </c>
      <c r="L23" s="49">
        <v>1052</v>
      </c>
      <c r="M23" s="49">
        <v>201</v>
      </c>
      <c r="N23" s="51">
        <v>1253</v>
      </c>
      <c r="O23" s="49">
        <v>213</v>
      </c>
      <c r="P23" s="49">
        <v>50</v>
      </c>
      <c r="Q23" s="51">
        <v>263</v>
      </c>
      <c r="S23" s="49">
        <v>8</v>
      </c>
      <c r="T23" s="49">
        <v>6</v>
      </c>
      <c r="U23" s="50">
        <v>14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8</v>
      </c>
      <c r="AC23" s="49">
        <v>6</v>
      </c>
      <c r="AD23" s="51">
        <v>14</v>
      </c>
      <c r="AE23" s="49">
        <v>0</v>
      </c>
      <c r="AF23" s="49">
        <v>0</v>
      </c>
      <c r="AG23" s="51">
        <v>0</v>
      </c>
      <c r="AI23" s="49">
        <v>227</v>
      </c>
      <c r="AJ23" s="49">
        <v>109</v>
      </c>
      <c r="AK23" s="51">
        <v>336</v>
      </c>
      <c r="AM23" s="49">
        <v>89</v>
      </c>
      <c r="AN23" s="49">
        <v>36</v>
      </c>
      <c r="AO23" s="51">
        <v>125</v>
      </c>
      <c r="AQ23" s="49">
        <v>94</v>
      </c>
      <c r="AR23" s="49">
        <v>55</v>
      </c>
      <c r="AS23" s="51">
        <v>149</v>
      </c>
      <c r="AU23" s="52">
        <v>84</v>
      </c>
    </row>
    <row r="24" spans="1:47" ht="18" customHeight="1" x14ac:dyDescent="0.35">
      <c r="A24" s="56" t="s">
        <v>63</v>
      </c>
      <c r="B24" s="48"/>
      <c r="C24" s="49">
        <v>227</v>
      </c>
      <c r="D24" s="49">
        <v>43</v>
      </c>
      <c r="E24" s="50">
        <v>270</v>
      </c>
      <c r="F24" s="49">
        <v>151</v>
      </c>
      <c r="G24" s="49">
        <v>24</v>
      </c>
      <c r="H24" s="51">
        <v>175</v>
      </c>
      <c r="I24" s="49">
        <v>57</v>
      </c>
      <c r="J24" s="49">
        <v>13</v>
      </c>
      <c r="K24" s="51">
        <v>70</v>
      </c>
      <c r="L24" s="49">
        <v>19</v>
      </c>
      <c r="M24" s="49">
        <v>6</v>
      </c>
      <c r="N24" s="51">
        <v>25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2</v>
      </c>
      <c r="AJ24" s="49">
        <v>3</v>
      </c>
      <c r="AK24" s="51">
        <v>5</v>
      </c>
      <c r="AM24" s="49">
        <v>0</v>
      </c>
      <c r="AN24" s="49">
        <v>1</v>
      </c>
      <c r="AO24" s="51">
        <v>1</v>
      </c>
      <c r="AQ24" s="49">
        <v>1</v>
      </c>
      <c r="AR24" s="49">
        <v>0</v>
      </c>
      <c r="AS24" s="51">
        <v>1</v>
      </c>
      <c r="AU24" s="52">
        <v>2</v>
      </c>
    </row>
    <row r="25" spans="1:47" ht="25" customHeight="1" x14ac:dyDescent="0.35">
      <c r="A25" s="56" t="s">
        <v>64</v>
      </c>
      <c r="B25" s="48"/>
      <c r="C25" s="49">
        <v>3267</v>
      </c>
      <c r="D25" s="49">
        <v>274</v>
      </c>
      <c r="E25" s="50">
        <v>3541</v>
      </c>
      <c r="F25" s="49">
        <v>2456</v>
      </c>
      <c r="G25" s="49">
        <v>172</v>
      </c>
      <c r="H25" s="51">
        <v>2628</v>
      </c>
      <c r="I25" s="49">
        <v>573</v>
      </c>
      <c r="J25" s="49">
        <v>30</v>
      </c>
      <c r="K25" s="51">
        <v>603</v>
      </c>
      <c r="L25" s="49">
        <v>222</v>
      </c>
      <c r="M25" s="49">
        <v>62</v>
      </c>
      <c r="N25" s="51">
        <v>284</v>
      </c>
      <c r="O25" s="49">
        <v>16</v>
      </c>
      <c r="P25" s="49">
        <v>10</v>
      </c>
      <c r="Q25" s="51">
        <v>26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92</v>
      </c>
      <c r="AJ25" s="49">
        <v>33</v>
      </c>
      <c r="AK25" s="51">
        <v>125</v>
      </c>
      <c r="AM25" s="49">
        <v>70</v>
      </c>
      <c r="AN25" s="49">
        <v>18</v>
      </c>
      <c r="AO25" s="51">
        <v>88</v>
      </c>
      <c r="AQ25" s="49">
        <v>16</v>
      </c>
      <c r="AR25" s="49">
        <v>11</v>
      </c>
      <c r="AS25" s="51">
        <v>27</v>
      </c>
      <c r="AU25" s="52">
        <v>21</v>
      </c>
    </row>
    <row r="26" spans="1:47" ht="18" customHeight="1" x14ac:dyDescent="0.35">
      <c r="A26" s="56" t="s">
        <v>65</v>
      </c>
      <c r="B26" s="48"/>
      <c r="C26" s="49">
        <v>1615</v>
      </c>
      <c r="D26" s="49">
        <v>267</v>
      </c>
      <c r="E26" s="50">
        <v>1882</v>
      </c>
      <c r="F26" s="49">
        <v>1195</v>
      </c>
      <c r="G26" s="49">
        <v>190</v>
      </c>
      <c r="H26" s="51">
        <v>1385</v>
      </c>
      <c r="I26" s="49">
        <v>292</v>
      </c>
      <c r="J26" s="49">
        <v>41</v>
      </c>
      <c r="K26" s="51">
        <v>333</v>
      </c>
      <c r="L26" s="49">
        <v>113</v>
      </c>
      <c r="M26" s="49">
        <v>36</v>
      </c>
      <c r="N26" s="51">
        <v>149</v>
      </c>
      <c r="O26" s="49">
        <v>15</v>
      </c>
      <c r="P26" s="49">
        <v>0</v>
      </c>
      <c r="Q26" s="51">
        <v>15</v>
      </c>
      <c r="S26" s="49">
        <v>8</v>
      </c>
      <c r="T26" s="49">
        <v>6</v>
      </c>
      <c r="U26" s="50">
        <v>14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8</v>
      </c>
      <c r="AC26" s="49">
        <v>6</v>
      </c>
      <c r="AD26" s="51">
        <v>14</v>
      </c>
      <c r="AE26" s="49">
        <v>0</v>
      </c>
      <c r="AF26" s="49">
        <v>0</v>
      </c>
      <c r="AG26" s="51">
        <v>0</v>
      </c>
      <c r="AI26" s="49">
        <v>40</v>
      </c>
      <c r="AJ26" s="49">
        <v>22</v>
      </c>
      <c r="AK26" s="51">
        <v>62</v>
      </c>
      <c r="AM26" s="49">
        <v>27</v>
      </c>
      <c r="AN26" s="49">
        <v>14</v>
      </c>
      <c r="AO26" s="51">
        <v>41</v>
      </c>
      <c r="AQ26" s="49">
        <v>15</v>
      </c>
      <c r="AR26" s="49">
        <v>8</v>
      </c>
      <c r="AS26" s="51">
        <v>23</v>
      </c>
      <c r="AU26" s="52">
        <v>21</v>
      </c>
    </row>
    <row r="27" spans="1:47" ht="18" customHeight="1" x14ac:dyDescent="0.35">
      <c r="A27" s="56" t="s">
        <v>155</v>
      </c>
      <c r="B27" s="48"/>
      <c r="C27" s="49">
        <v>3027</v>
      </c>
      <c r="D27" s="49">
        <v>360</v>
      </c>
      <c r="E27" s="50">
        <v>3387</v>
      </c>
      <c r="F27" s="49">
        <v>1991</v>
      </c>
      <c r="G27" s="49">
        <v>222</v>
      </c>
      <c r="H27" s="51">
        <v>2213</v>
      </c>
      <c r="I27" s="49">
        <v>616</v>
      </c>
      <c r="J27" s="49">
        <v>43</v>
      </c>
      <c r="K27" s="51">
        <v>659</v>
      </c>
      <c r="L27" s="49">
        <v>332</v>
      </c>
      <c r="M27" s="49">
        <v>62</v>
      </c>
      <c r="N27" s="51">
        <v>394</v>
      </c>
      <c r="O27" s="49">
        <v>88</v>
      </c>
      <c r="P27" s="49">
        <v>33</v>
      </c>
      <c r="Q27" s="51">
        <v>121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97</v>
      </c>
      <c r="AJ27" s="49">
        <v>33</v>
      </c>
      <c r="AK27" s="51">
        <v>130</v>
      </c>
      <c r="AM27" s="49">
        <v>68</v>
      </c>
      <c r="AN27" s="49">
        <v>19</v>
      </c>
      <c r="AO27" s="51">
        <v>87</v>
      </c>
      <c r="AQ27" s="49">
        <v>24</v>
      </c>
      <c r="AR27" s="49">
        <v>20</v>
      </c>
      <c r="AS27" s="51">
        <v>44</v>
      </c>
      <c r="AU27" s="52">
        <v>43</v>
      </c>
    </row>
    <row r="28" spans="1:47" ht="25" customHeight="1" x14ac:dyDescent="0.35">
      <c r="A28" s="56" t="s">
        <v>156</v>
      </c>
      <c r="B28" s="48"/>
      <c r="C28" s="49">
        <v>276</v>
      </c>
      <c r="D28" s="49">
        <v>32</v>
      </c>
      <c r="E28" s="50">
        <v>308</v>
      </c>
      <c r="F28" s="49">
        <v>203</v>
      </c>
      <c r="G28" s="49">
        <v>22</v>
      </c>
      <c r="H28" s="51">
        <v>225</v>
      </c>
      <c r="I28" s="49">
        <v>54</v>
      </c>
      <c r="J28" s="49">
        <v>6</v>
      </c>
      <c r="K28" s="51">
        <v>60</v>
      </c>
      <c r="L28" s="49">
        <v>19</v>
      </c>
      <c r="M28" s="49">
        <v>4</v>
      </c>
      <c r="N28" s="51">
        <v>23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7</v>
      </c>
      <c r="AJ28" s="49">
        <v>2</v>
      </c>
      <c r="AK28" s="51">
        <v>9</v>
      </c>
      <c r="AM28" s="49">
        <v>0</v>
      </c>
      <c r="AN28" s="49">
        <v>0</v>
      </c>
      <c r="AO28" s="51">
        <v>0</v>
      </c>
      <c r="AQ28" s="49">
        <v>0</v>
      </c>
      <c r="AR28" s="49">
        <v>1</v>
      </c>
      <c r="AS28" s="51">
        <v>1</v>
      </c>
      <c r="AU28" s="52">
        <v>5</v>
      </c>
    </row>
    <row r="29" spans="1:47" ht="18" customHeight="1" x14ac:dyDescent="0.35">
      <c r="A29" s="56" t="s">
        <v>66</v>
      </c>
      <c r="B29" s="48"/>
      <c r="C29" s="49">
        <v>122</v>
      </c>
      <c r="D29" s="49">
        <v>8</v>
      </c>
      <c r="E29" s="50">
        <v>130</v>
      </c>
      <c r="F29" s="49">
        <v>88</v>
      </c>
      <c r="G29" s="49">
        <v>6</v>
      </c>
      <c r="H29" s="51">
        <v>94</v>
      </c>
      <c r="I29" s="49">
        <v>26</v>
      </c>
      <c r="J29" s="49">
        <v>0</v>
      </c>
      <c r="K29" s="51">
        <v>26</v>
      </c>
      <c r="L29" s="49">
        <v>8</v>
      </c>
      <c r="M29" s="49">
        <v>2</v>
      </c>
      <c r="N29" s="51">
        <v>10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4</v>
      </c>
      <c r="AJ29" s="49">
        <v>0</v>
      </c>
      <c r="AK29" s="51">
        <v>4</v>
      </c>
      <c r="AM29" s="49">
        <v>3</v>
      </c>
      <c r="AN29" s="49">
        <v>1</v>
      </c>
      <c r="AO29" s="51">
        <v>4</v>
      </c>
      <c r="AQ29" s="49">
        <v>1</v>
      </c>
      <c r="AR29" s="49">
        <v>0</v>
      </c>
      <c r="AS29" s="51">
        <v>1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612</v>
      </c>
      <c r="D30" s="49">
        <v>68</v>
      </c>
      <c r="E30" s="50">
        <v>680</v>
      </c>
      <c r="F30" s="49">
        <v>346</v>
      </c>
      <c r="G30" s="49">
        <v>35</v>
      </c>
      <c r="H30" s="51">
        <v>381</v>
      </c>
      <c r="I30" s="49">
        <v>186</v>
      </c>
      <c r="J30" s="49">
        <v>13</v>
      </c>
      <c r="K30" s="51">
        <v>199</v>
      </c>
      <c r="L30" s="49">
        <v>78</v>
      </c>
      <c r="M30" s="49">
        <v>20</v>
      </c>
      <c r="N30" s="51">
        <v>98</v>
      </c>
      <c r="O30" s="49">
        <v>2</v>
      </c>
      <c r="P30" s="49">
        <v>0</v>
      </c>
      <c r="Q30" s="51">
        <v>2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9</v>
      </c>
      <c r="AJ30" s="49">
        <v>9</v>
      </c>
      <c r="AK30" s="51">
        <v>18</v>
      </c>
      <c r="AM30" s="49">
        <v>0</v>
      </c>
      <c r="AN30" s="49">
        <v>0</v>
      </c>
      <c r="AO30" s="51">
        <v>0</v>
      </c>
      <c r="AQ30" s="49">
        <v>10</v>
      </c>
      <c r="AR30" s="49">
        <v>4</v>
      </c>
      <c r="AS30" s="51">
        <v>14</v>
      </c>
      <c r="AU30" s="52">
        <v>6</v>
      </c>
    </row>
    <row r="31" spans="1:47" ht="32.4" customHeight="1" x14ac:dyDescent="0.35">
      <c r="A31" s="54" t="s">
        <v>157</v>
      </c>
      <c r="B31" s="48"/>
      <c r="C31" s="49">
        <v>569</v>
      </c>
      <c r="D31" s="49">
        <v>33</v>
      </c>
      <c r="E31" s="50">
        <v>602</v>
      </c>
      <c r="F31" s="49">
        <v>474</v>
      </c>
      <c r="G31" s="49">
        <v>26</v>
      </c>
      <c r="H31" s="51">
        <v>500</v>
      </c>
      <c r="I31" s="49">
        <v>78</v>
      </c>
      <c r="J31" s="49">
        <v>1</v>
      </c>
      <c r="K31" s="51">
        <v>79</v>
      </c>
      <c r="L31" s="49">
        <v>17</v>
      </c>
      <c r="M31" s="49">
        <v>6</v>
      </c>
      <c r="N31" s="51">
        <v>23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12</v>
      </c>
      <c r="AJ31" s="49">
        <v>0</v>
      </c>
      <c r="AK31" s="51">
        <v>12</v>
      </c>
      <c r="AM31" s="49">
        <v>23</v>
      </c>
      <c r="AN31" s="49">
        <v>0</v>
      </c>
      <c r="AO31" s="51">
        <v>23</v>
      </c>
      <c r="AQ31" s="49">
        <v>5</v>
      </c>
      <c r="AR31" s="49">
        <v>0</v>
      </c>
      <c r="AS31" s="51">
        <v>5</v>
      </c>
      <c r="AU31" s="52">
        <v>4</v>
      </c>
    </row>
    <row r="32" spans="1:47" ht="18" customHeight="1" x14ac:dyDescent="0.35">
      <c r="A32" s="54" t="s">
        <v>158</v>
      </c>
      <c r="B32" s="48"/>
      <c r="C32" s="49">
        <v>591</v>
      </c>
      <c r="D32" s="49">
        <v>26</v>
      </c>
      <c r="E32" s="50">
        <v>617</v>
      </c>
      <c r="F32" s="49">
        <v>474</v>
      </c>
      <c r="G32" s="49">
        <v>12</v>
      </c>
      <c r="H32" s="51">
        <v>486</v>
      </c>
      <c r="I32" s="49">
        <v>92</v>
      </c>
      <c r="J32" s="49">
        <v>6</v>
      </c>
      <c r="K32" s="51">
        <v>98</v>
      </c>
      <c r="L32" s="49">
        <v>24</v>
      </c>
      <c r="M32" s="49">
        <v>8</v>
      </c>
      <c r="N32" s="51">
        <v>32</v>
      </c>
      <c r="O32" s="49">
        <v>1</v>
      </c>
      <c r="P32" s="49">
        <v>0</v>
      </c>
      <c r="Q32" s="51">
        <v>1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15</v>
      </c>
      <c r="AJ32" s="49">
        <v>3</v>
      </c>
      <c r="AK32" s="51">
        <v>18</v>
      </c>
      <c r="AM32" s="49">
        <v>15</v>
      </c>
      <c r="AN32" s="49">
        <v>4</v>
      </c>
      <c r="AO32" s="51">
        <v>19</v>
      </c>
      <c r="AQ32" s="49">
        <v>10</v>
      </c>
      <c r="AR32" s="49">
        <v>6</v>
      </c>
      <c r="AS32" s="51">
        <v>16</v>
      </c>
      <c r="AU32" s="52">
        <v>10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6CAE27E-8250-4EE7-B98C-C1A206506FD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4126ABE-461C-4F76-8FAC-34F908A8854B}">
  <dimension ref="A1:AU33"/>
  <sheetViews>
    <sheetView showGridLines="0" zoomScale="85" zoomScaleNormal="85" workbookViewId="0">
      <selection activeCell="C10" sqref="C10"/>
    </sheetView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3858</v>
      </c>
      <c r="D10" s="41">
        <v>14641</v>
      </c>
      <c r="E10" s="42">
        <v>18499</v>
      </c>
      <c r="F10" s="41">
        <v>315</v>
      </c>
      <c r="G10" s="41">
        <v>880</v>
      </c>
      <c r="H10" s="43">
        <v>1195</v>
      </c>
      <c r="I10" s="41">
        <v>47</v>
      </c>
      <c r="J10" s="41">
        <v>179</v>
      </c>
      <c r="K10" s="43">
        <v>226</v>
      </c>
      <c r="L10" s="41">
        <v>453</v>
      </c>
      <c r="M10" s="41">
        <v>3423</v>
      </c>
      <c r="N10" s="43">
        <v>3876</v>
      </c>
      <c r="O10" s="41">
        <v>3043</v>
      </c>
      <c r="P10" s="41">
        <v>10159</v>
      </c>
      <c r="Q10" s="43">
        <v>13202</v>
      </c>
      <c r="R10" s="44"/>
      <c r="S10" s="41">
        <v>1</v>
      </c>
      <c r="T10" s="41">
        <v>17</v>
      </c>
      <c r="U10" s="42">
        <v>18</v>
      </c>
      <c r="V10" s="41">
        <v>0</v>
      </c>
      <c r="W10" s="41">
        <v>1</v>
      </c>
      <c r="X10" s="43">
        <v>1</v>
      </c>
      <c r="Y10" s="41">
        <v>0</v>
      </c>
      <c r="Z10" s="41">
        <v>0</v>
      </c>
      <c r="AA10" s="43">
        <v>0</v>
      </c>
      <c r="AB10" s="41">
        <v>0</v>
      </c>
      <c r="AC10" s="41">
        <v>5</v>
      </c>
      <c r="AD10" s="43">
        <v>5</v>
      </c>
      <c r="AE10" s="41">
        <v>1</v>
      </c>
      <c r="AF10" s="41">
        <v>11</v>
      </c>
      <c r="AG10" s="43">
        <v>12</v>
      </c>
      <c r="AH10" s="44"/>
      <c r="AI10" s="41">
        <v>9</v>
      </c>
      <c r="AJ10" s="41">
        <v>87</v>
      </c>
      <c r="AK10" s="43">
        <v>96</v>
      </c>
      <c r="AL10" s="44"/>
      <c r="AM10" s="41">
        <v>6</v>
      </c>
      <c r="AN10" s="41">
        <v>19</v>
      </c>
      <c r="AO10" s="43">
        <v>25</v>
      </c>
      <c r="AP10" s="44"/>
      <c r="AQ10" s="41">
        <v>5</v>
      </c>
      <c r="AR10" s="41">
        <v>85</v>
      </c>
      <c r="AS10" s="43">
        <v>90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3858</v>
      </c>
      <c r="D11" s="49">
        <v>14641</v>
      </c>
      <c r="E11" s="50">
        <v>18499</v>
      </c>
      <c r="F11" s="49">
        <v>315</v>
      </c>
      <c r="G11" s="49">
        <v>880</v>
      </c>
      <c r="H11" s="51">
        <v>1195</v>
      </c>
      <c r="I11" s="49">
        <v>47</v>
      </c>
      <c r="J11" s="49">
        <v>179</v>
      </c>
      <c r="K11" s="51">
        <v>226</v>
      </c>
      <c r="L11" s="49">
        <v>453</v>
      </c>
      <c r="M11" s="49">
        <v>3423</v>
      </c>
      <c r="N11" s="51">
        <v>3876</v>
      </c>
      <c r="O11" s="49">
        <v>3043</v>
      </c>
      <c r="P11" s="49">
        <v>10159</v>
      </c>
      <c r="Q11" s="51">
        <v>13202</v>
      </c>
      <c r="S11" s="49">
        <v>1</v>
      </c>
      <c r="T11" s="49">
        <v>17</v>
      </c>
      <c r="U11" s="50">
        <v>18</v>
      </c>
      <c r="V11" s="49">
        <v>0</v>
      </c>
      <c r="W11" s="49">
        <v>1</v>
      </c>
      <c r="X11" s="51">
        <v>1</v>
      </c>
      <c r="Y11" s="49">
        <v>0</v>
      </c>
      <c r="Z11" s="49">
        <v>0</v>
      </c>
      <c r="AA11" s="51">
        <v>0</v>
      </c>
      <c r="AB11" s="49">
        <v>0</v>
      </c>
      <c r="AC11" s="49">
        <v>5</v>
      </c>
      <c r="AD11" s="51">
        <v>5</v>
      </c>
      <c r="AE11" s="49">
        <v>1</v>
      </c>
      <c r="AF11" s="49">
        <v>11</v>
      </c>
      <c r="AG11" s="51">
        <v>12</v>
      </c>
      <c r="AI11" s="49">
        <v>9</v>
      </c>
      <c r="AJ11" s="49">
        <v>87</v>
      </c>
      <c r="AK11" s="51">
        <v>96</v>
      </c>
      <c r="AM11" s="49">
        <v>6</v>
      </c>
      <c r="AN11" s="49">
        <v>19</v>
      </c>
      <c r="AO11" s="51">
        <v>25</v>
      </c>
      <c r="AQ11" s="49">
        <v>5</v>
      </c>
      <c r="AR11" s="49">
        <v>85</v>
      </c>
      <c r="AS11" s="51">
        <v>90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3663</v>
      </c>
      <c r="D12" s="49">
        <v>13828</v>
      </c>
      <c r="E12" s="50">
        <v>17491</v>
      </c>
      <c r="F12" s="49">
        <v>257</v>
      </c>
      <c r="G12" s="49">
        <v>747</v>
      </c>
      <c r="H12" s="51">
        <v>1004</v>
      </c>
      <c r="I12" s="49">
        <v>33</v>
      </c>
      <c r="J12" s="49">
        <v>150</v>
      </c>
      <c r="K12" s="51">
        <v>183</v>
      </c>
      <c r="L12" s="49">
        <v>413</v>
      </c>
      <c r="M12" s="49">
        <v>3209</v>
      </c>
      <c r="N12" s="51">
        <v>3622</v>
      </c>
      <c r="O12" s="49">
        <v>2960</v>
      </c>
      <c r="P12" s="49">
        <v>9722</v>
      </c>
      <c r="Q12" s="51">
        <v>12682</v>
      </c>
      <c r="S12" s="49">
        <v>1</v>
      </c>
      <c r="T12" s="49">
        <v>13</v>
      </c>
      <c r="U12" s="50">
        <v>14</v>
      </c>
      <c r="V12" s="49">
        <v>0</v>
      </c>
      <c r="W12" s="49">
        <v>1</v>
      </c>
      <c r="X12" s="51">
        <v>1</v>
      </c>
      <c r="Y12" s="49">
        <v>0</v>
      </c>
      <c r="Z12" s="49">
        <v>0</v>
      </c>
      <c r="AA12" s="51">
        <v>0</v>
      </c>
      <c r="AB12" s="49">
        <v>0</v>
      </c>
      <c r="AC12" s="49">
        <v>5</v>
      </c>
      <c r="AD12" s="51">
        <v>5</v>
      </c>
      <c r="AE12" s="49">
        <v>1</v>
      </c>
      <c r="AF12" s="49">
        <v>7</v>
      </c>
      <c r="AG12" s="51">
        <v>8</v>
      </c>
      <c r="AI12" s="49">
        <v>9</v>
      </c>
      <c r="AJ12" s="49">
        <v>87</v>
      </c>
      <c r="AK12" s="51">
        <v>96</v>
      </c>
      <c r="AM12" s="49">
        <v>6</v>
      </c>
      <c r="AN12" s="49">
        <v>19</v>
      </c>
      <c r="AO12" s="51">
        <v>25</v>
      </c>
      <c r="AQ12" s="49">
        <v>5</v>
      </c>
      <c r="AR12" s="49">
        <v>80</v>
      </c>
      <c r="AS12" s="51">
        <v>85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56</v>
      </c>
      <c r="D13" s="49">
        <v>418</v>
      </c>
      <c r="E13" s="50">
        <v>474</v>
      </c>
      <c r="F13" s="49">
        <v>12</v>
      </c>
      <c r="G13" s="49">
        <v>40</v>
      </c>
      <c r="H13" s="51">
        <v>52</v>
      </c>
      <c r="I13" s="49">
        <v>0</v>
      </c>
      <c r="J13" s="49">
        <v>10</v>
      </c>
      <c r="K13" s="51">
        <v>10</v>
      </c>
      <c r="L13" s="49">
        <v>9</v>
      </c>
      <c r="M13" s="49">
        <v>105</v>
      </c>
      <c r="N13" s="51">
        <v>114</v>
      </c>
      <c r="O13" s="49">
        <v>35</v>
      </c>
      <c r="P13" s="49">
        <v>263</v>
      </c>
      <c r="Q13" s="51">
        <v>298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1</v>
      </c>
      <c r="AK13" s="51">
        <v>1</v>
      </c>
      <c r="AM13" s="49">
        <v>0</v>
      </c>
      <c r="AN13" s="49">
        <v>0</v>
      </c>
      <c r="AO13" s="51">
        <v>0</v>
      </c>
      <c r="AQ13" s="49">
        <v>0</v>
      </c>
      <c r="AR13" s="49">
        <v>1</v>
      </c>
      <c r="AS13" s="51">
        <v>1</v>
      </c>
      <c r="AU13" s="52">
        <v>1</v>
      </c>
    </row>
    <row r="14" spans="1:47" ht="18" customHeight="1" x14ac:dyDescent="0.35">
      <c r="A14" s="56" t="s">
        <v>53</v>
      </c>
      <c r="B14" s="48"/>
      <c r="C14" s="49">
        <v>3</v>
      </c>
      <c r="D14" s="49">
        <v>21</v>
      </c>
      <c r="E14" s="50">
        <v>24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3</v>
      </c>
      <c r="M14" s="49">
        <v>8</v>
      </c>
      <c r="N14" s="51">
        <v>11</v>
      </c>
      <c r="O14" s="49">
        <v>0</v>
      </c>
      <c r="P14" s="49">
        <v>13</v>
      </c>
      <c r="Q14" s="51">
        <v>13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1</v>
      </c>
      <c r="AS14" s="51">
        <v>1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41</v>
      </c>
      <c r="D15" s="49">
        <v>162</v>
      </c>
      <c r="E15" s="50">
        <v>203</v>
      </c>
      <c r="F15" s="49">
        <v>14</v>
      </c>
      <c r="G15" s="49">
        <v>31</v>
      </c>
      <c r="H15" s="51">
        <v>45</v>
      </c>
      <c r="I15" s="49">
        <v>3</v>
      </c>
      <c r="J15" s="49">
        <v>1</v>
      </c>
      <c r="K15" s="51">
        <v>4</v>
      </c>
      <c r="L15" s="49">
        <v>15</v>
      </c>
      <c r="M15" s="49">
        <v>57</v>
      </c>
      <c r="N15" s="51">
        <v>72</v>
      </c>
      <c r="O15" s="49">
        <v>9</v>
      </c>
      <c r="P15" s="49">
        <v>73</v>
      </c>
      <c r="Q15" s="51">
        <v>82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1</v>
      </c>
      <c r="AK15" s="51">
        <v>1</v>
      </c>
      <c r="AM15" s="49">
        <v>0</v>
      </c>
      <c r="AN15" s="49">
        <v>0</v>
      </c>
      <c r="AO15" s="51">
        <v>0</v>
      </c>
      <c r="AQ15" s="49">
        <v>1</v>
      </c>
      <c r="AR15" s="49">
        <v>1</v>
      </c>
      <c r="AS15" s="51">
        <v>2</v>
      </c>
      <c r="AU15" s="52">
        <v>2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0</v>
      </c>
      <c r="E16" s="50">
        <v>0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0</v>
      </c>
      <c r="E17" s="50">
        <v>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36</v>
      </c>
      <c r="D18" s="49">
        <v>281</v>
      </c>
      <c r="E18" s="50">
        <v>317</v>
      </c>
      <c r="F18" s="49">
        <v>5</v>
      </c>
      <c r="G18" s="49">
        <v>26</v>
      </c>
      <c r="H18" s="51">
        <v>31</v>
      </c>
      <c r="I18" s="49">
        <v>3</v>
      </c>
      <c r="J18" s="49">
        <v>5</v>
      </c>
      <c r="K18" s="51">
        <v>8</v>
      </c>
      <c r="L18" s="49">
        <v>7</v>
      </c>
      <c r="M18" s="49">
        <v>83</v>
      </c>
      <c r="N18" s="51">
        <v>90</v>
      </c>
      <c r="O18" s="49">
        <v>21</v>
      </c>
      <c r="P18" s="49">
        <v>167</v>
      </c>
      <c r="Q18" s="51">
        <v>188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2</v>
      </c>
      <c r="AK18" s="51">
        <v>2</v>
      </c>
      <c r="AM18" s="49">
        <v>0</v>
      </c>
      <c r="AN18" s="49">
        <v>0</v>
      </c>
      <c r="AO18" s="51">
        <v>0</v>
      </c>
      <c r="AQ18" s="49">
        <v>0</v>
      </c>
      <c r="AR18" s="49">
        <v>3</v>
      </c>
      <c r="AS18" s="51">
        <v>3</v>
      </c>
      <c r="AU18" s="52">
        <v>3</v>
      </c>
    </row>
    <row r="19" spans="1:47" ht="25" customHeight="1" x14ac:dyDescent="0.35">
      <c r="A19" s="56" t="s">
        <v>58</v>
      </c>
      <c r="B19" s="48"/>
      <c r="C19" s="49">
        <v>3</v>
      </c>
      <c r="D19" s="49">
        <v>38</v>
      </c>
      <c r="E19" s="50">
        <v>41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1</v>
      </c>
      <c r="M19" s="49">
        <v>6</v>
      </c>
      <c r="N19" s="51">
        <v>7</v>
      </c>
      <c r="O19" s="49">
        <v>2</v>
      </c>
      <c r="P19" s="49">
        <v>32</v>
      </c>
      <c r="Q19" s="51">
        <v>34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1</v>
      </c>
      <c r="AS19" s="51">
        <v>1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1887</v>
      </c>
      <c r="D20" s="49">
        <v>4135</v>
      </c>
      <c r="E20" s="50">
        <v>6022</v>
      </c>
      <c r="F20" s="49">
        <v>64</v>
      </c>
      <c r="G20" s="49">
        <v>196</v>
      </c>
      <c r="H20" s="51">
        <v>260</v>
      </c>
      <c r="I20" s="49">
        <v>9</v>
      </c>
      <c r="J20" s="49">
        <v>30</v>
      </c>
      <c r="K20" s="51">
        <v>39</v>
      </c>
      <c r="L20" s="49">
        <v>64</v>
      </c>
      <c r="M20" s="49">
        <v>327</v>
      </c>
      <c r="N20" s="51">
        <v>391</v>
      </c>
      <c r="O20" s="49">
        <v>1750</v>
      </c>
      <c r="P20" s="49">
        <v>3582</v>
      </c>
      <c r="Q20" s="51">
        <v>5332</v>
      </c>
      <c r="S20" s="49">
        <v>0</v>
      </c>
      <c r="T20" s="49">
        <v>1</v>
      </c>
      <c r="U20" s="50">
        <v>1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0</v>
      </c>
      <c r="AD20" s="51">
        <v>0</v>
      </c>
      <c r="AE20" s="49">
        <v>0</v>
      </c>
      <c r="AF20" s="49">
        <v>1</v>
      </c>
      <c r="AG20" s="51">
        <v>1</v>
      </c>
      <c r="AI20" s="49">
        <v>0</v>
      </c>
      <c r="AJ20" s="49">
        <v>6</v>
      </c>
      <c r="AK20" s="51">
        <v>6</v>
      </c>
      <c r="AM20" s="49">
        <v>1</v>
      </c>
      <c r="AN20" s="49">
        <v>1</v>
      </c>
      <c r="AO20" s="51">
        <v>2</v>
      </c>
      <c r="AQ20" s="49">
        <v>3</v>
      </c>
      <c r="AR20" s="49">
        <v>21</v>
      </c>
      <c r="AS20" s="51">
        <v>24</v>
      </c>
      <c r="AU20" s="52">
        <v>32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0</v>
      </c>
      <c r="E21" s="50">
        <v>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253</v>
      </c>
      <c r="D22" s="49">
        <v>580</v>
      </c>
      <c r="E22" s="50">
        <v>833</v>
      </c>
      <c r="F22" s="49">
        <v>3</v>
      </c>
      <c r="G22" s="49">
        <v>7</v>
      </c>
      <c r="H22" s="51">
        <v>10</v>
      </c>
      <c r="I22" s="49">
        <v>3</v>
      </c>
      <c r="J22" s="49">
        <v>6</v>
      </c>
      <c r="K22" s="51">
        <v>9</v>
      </c>
      <c r="L22" s="49">
        <v>17</v>
      </c>
      <c r="M22" s="49">
        <v>70</v>
      </c>
      <c r="N22" s="51">
        <v>87</v>
      </c>
      <c r="O22" s="49">
        <v>230</v>
      </c>
      <c r="P22" s="49">
        <v>497</v>
      </c>
      <c r="Q22" s="51">
        <v>727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2</v>
      </c>
      <c r="AK22" s="51">
        <v>2</v>
      </c>
      <c r="AM22" s="49">
        <v>0</v>
      </c>
      <c r="AN22" s="49">
        <v>0</v>
      </c>
      <c r="AO22" s="51">
        <v>0</v>
      </c>
      <c r="AQ22" s="49">
        <v>0</v>
      </c>
      <c r="AR22" s="49">
        <v>2</v>
      </c>
      <c r="AS22" s="51">
        <v>2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867</v>
      </c>
      <c r="D23" s="49">
        <v>4992</v>
      </c>
      <c r="E23" s="50">
        <v>5859</v>
      </c>
      <c r="F23" s="49">
        <v>87</v>
      </c>
      <c r="G23" s="49">
        <v>270</v>
      </c>
      <c r="H23" s="51">
        <v>357</v>
      </c>
      <c r="I23" s="49">
        <v>6</v>
      </c>
      <c r="J23" s="49">
        <v>59</v>
      </c>
      <c r="K23" s="51">
        <v>65</v>
      </c>
      <c r="L23" s="49">
        <v>162</v>
      </c>
      <c r="M23" s="49">
        <v>1546</v>
      </c>
      <c r="N23" s="51">
        <v>1708</v>
      </c>
      <c r="O23" s="49">
        <v>612</v>
      </c>
      <c r="P23" s="49">
        <v>3117</v>
      </c>
      <c r="Q23" s="51">
        <v>3729</v>
      </c>
      <c r="S23" s="49">
        <v>1</v>
      </c>
      <c r="T23" s="49">
        <v>8</v>
      </c>
      <c r="U23" s="50">
        <v>9</v>
      </c>
      <c r="V23" s="49">
        <v>0</v>
      </c>
      <c r="W23" s="49">
        <v>1</v>
      </c>
      <c r="X23" s="51">
        <v>1</v>
      </c>
      <c r="Y23" s="49">
        <v>0</v>
      </c>
      <c r="Z23" s="49">
        <v>0</v>
      </c>
      <c r="AA23" s="51">
        <v>0</v>
      </c>
      <c r="AB23" s="49">
        <v>0</v>
      </c>
      <c r="AC23" s="49">
        <v>2</v>
      </c>
      <c r="AD23" s="51">
        <v>2</v>
      </c>
      <c r="AE23" s="49">
        <v>1</v>
      </c>
      <c r="AF23" s="49">
        <v>5</v>
      </c>
      <c r="AG23" s="51">
        <v>6</v>
      </c>
      <c r="AI23" s="49">
        <v>6</v>
      </c>
      <c r="AJ23" s="49">
        <v>62</v>
      </c>
      <c r="AK23" s="51">
        <v>68</v>
      </c>
      <c r="AM23" s="49">
        <v>4</v>
      </c>
      <c r="AN23" s="49">
        <v>14</v>
      </c>
      <c r="AO23" s="51">
        <v>18</v>
      </c>
      <c r="AQ23" s="49">
        <v>0</v>
      </c>
      <c r="AR23" s="49">
        <v>32</v>
      </c>
      <c r="AS23" s="51">
        <v>32</v>
      </c>
      <c r="AU23" s="52">
        <v>39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0</v>
      </c>
      <c r="E24" s="50">
        <v>0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284</v>
      </c>
      <c r="D25" s="49">
        <v>1740</v>
      </c>
      <c r="E25" s="50">
        <v>2024</v>
      </c>
      <c r="F25" s="49">
        <v>58</v>
      </c>
      <c r="G25" s="49">
        <v>151</v>
      </c>
      <c r="H25" s="51">
        <v>209</v>
      </c>
      <c r="I25" s="49">
        <v>6</v>
      </c>
      <c r="J25" s="49">
        <v>22</v>
      </c>
      <c r="K25" s="51">
        <v>28</v>
      </c>
      <c r="L25" s="49">
        <v>89</v>
      </c>
      <c r="M25" s="49">
        <v>586</v>
      </c>
      <c r="N25" s="51">
        <v>675</v>
      </c>
      <c r="O25" s="49">
        <v>131</v>
      </c>
      <c r="P25" s="49">
        <v>981</v>
      </c>
      <c r="Q25" s="51">
        <v>1112</v>
      </c>
      <c r="S25" s="49">
        <v>0</v>
      </c>
      <c r="T25" s="49">
        <v>3</v>
      </c>
      <c r="U25" s="50">
        <v>3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2</v>
      </c>
      <c r="AD25" s="51">
        <v>2</v>
      </c>
      <c r="AE25" s="49">
        <v>0</v>
      </c>
      <c r="AF25" s="49">
        <v>1</v>
      </c>
      <c r="AG25" s="51">
        <v>1</v>
      </c>
      <c r="AI25" s="49">
        <v>3</v>
      </c>
      <c r="AJ25" s="49">
        <v>4</v>
      </c>
      <c r="AK25" s="51">
        <v>7</v>
      </c>
      <c r="AM25" s="49">
        <v>1</v>
      </c>
      <c r="AN25" s="49">
        <v>1</v>
      </c>
      <c r="AO25" s="51">
        <v>2</v>
      </c>
      <c r="AQ25" s="49">
        <v>0</v>
      </c>
      <c r="AR25" s="49">
        <v>7</v>
      </c>
      <c r="AS25" s="51">
        <v>7</v>
      </c>
      <c r="AU25" s="52">
        <v>10</v>
      </c>
    </row>
    <row r="26" spans="1:47" ht="18" customHeight="1" x14ac:dyDescent="0.35">
      <c r="A26" s="56" t="s">
        <v>65</v>
      </c>
      <c r="B26" s="48"/>
      <c r="C26" s="49">
        <v>21</v>
      </c>
      <c r="D26" s="49">
        <v>110</v>
      </c>
      <c r="E26" s="50">
        <v>131</v>
      </c>
      <c r="F26" s="49">
        <v>0</v>
      </c>
      <c r="G26" s="49">
        <v>1</v>
      </c>
      <c r="H26" s="51">
        <v>1</v>
      </c>
      <c r="I26" s="49">
        <v>0</v>
      </c>
      <c r="J26" s="49">
        <v>1</v>
      </c>
      <c r="K26" s="51">
        <v>1</v>
      </c>
      <c r="L26" s="49">
        <v>5</v>
      </c>
      <c r="M26" s="49">
        <v>29</v>
      </c>
      <c r="N26" s="51">
        <v>34</v>
      </c>
      <c r="O26" s="49">
        <v>16</v>
      </c>
      <c r="P26" s="49">
        <v>79</v>
      </c>
      <c r="Q26" s="51">
        <v>95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1</v>
      </c>
      <c r="AR26" s="49">
        <v>0</v>
      </c>
      <c r="AS26" s="51">
        <v>1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139</v>
      </c>
      <c r="D27" s="49">
        <v>785</v>
      </c>
      <c r="E27" s="50">
        <v>924</v>
      </c>
      <c r="F27" s="49">
        <v>9</v>
      </c>
      <c r="G27" s="49">
        <v>16</v>
      </c>
      <c r="H27" s="51">
        <v>25</v>
      </c>
      <c r="I27" s="49">
        <v>1</v>
      </c>
      <c r="J27" s="49">
        <v>13</v>
      </c>
      <c r="K27" s="51">
        <v>14</v>
      </c>
      <c r="L27" s="49">
        <v>25</v>
      </c>
      <c r="M27" s="49">
        <v>236</v>
      </c>
      <c r="N27" s="51">
        <v>261</v>
      </c>
      <c r="O27" s="49">
        <v>104</v>
      </c>
      <c r="P27" s="49">
        <v>520</v>
      </c>
      <c r="Q27" s="51">
        <v>624</v>
      </c>
      <c r="S27" s="49">
        <v>0</v>
      </c>
      <c r="T27" s="49">
        <v>1</v>
      </c>
      <c r="U27" s="50">
        <v>1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1</v>
      </c>
      <c r="AD27" s="51">
        <v>1</v>
      </c>
      <c r="AE27" s="49">
        <v>0</v>
      </c>
      <c r="AF27" s="49">
        <v>0</v>
      </c>
      <c r="AG27" s="51">
        <v>0</v>
      </c>
      <c r="AI27" s="49">
        <v>0</v>
      </c>
      <c r="AJ27" s="49">
        <v>5</v>
      </c>
      <c r="AK27" s="51">
        <v>5</v>
      </c>
      <c r="AM27" s="49">
        <v>0</v>
      </c>
      <c r="AN27" s="49">
        <v>2</v>
      </c>
      <c r="AO27" s="51">
        <v>2</v>
      </c>
      <c r="AQ27" s="49">
        <v>0</v>
      </c>
      <c r="AR27" s="49">
        <v>7</v>
      </c>
      <c r="AS27" s="51">
        <v>7</v>
      </c>
      <c r="AU27" s="52">
        <v>7</v>
      </c>
    </row>
    <row r="28" spans="1:47" ht="25" customHeight="1" x14ac:dyDescent="0.35">
      <c r="A28" s="56" t="s">
        <v>156</v>
      </c>
      <c r="B28" s="48"/>
      <c r="C28" s="49">
        <v>34</v>
      </c>
      <c r="D28" s="49">
        <v>282</v>
      </c>
      <c r="E28" s="50">
        <v>316</v>
      </c>
      <c r="F28" s="49">
        <v>2</v>
      </c>
      <c r="G28" s="49">
        <v>3</v>
      </c>
      <c r="H28" s="51">
        <v>5</v>
      </c>
      <c r="I28" s="49">
        <v>0</v>
      </c>
      <c r="J28" s="49">
        <v>2</v>
      </c>
      <c r="K28" s="51">
        <v>2</v>
      </c>
      <c r="L28" s="49">
        <v>4</v>
      </c>
      <c r="M28" s="49">
        <v>78</v>
      </c>
      <c r="N28" s="51">
        <v>82</v>
      </c>
      <c r="O28" s="49">
        <v>28</v>
      </c>
      <c r="P28" s="49">
        <v>199</v>
      </c>
      <c r="Q28" s="51">
        <v>227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2</v>
      </c>
      <c r="AS28" s="51">
        <v>2</v>
      </c>
      <c r="AU28" s="52">
        <v>2</v>
      </c>
    </row>
    <row r="29" spans="1:47" ht="18" customHeight="1" x14ac:dyDescent="0.35">
      <c r="A29" s="56" t="s">
        <v>66</v>
      </c>
      <c r="B29" s="48"/>
      <c r="C29" s="49">
        <v>12</v>
      </c>
      <c r="D29" s="49">
        <v>127</v>
      </c>
      <c r="E29" s="50">
        <v>139</v>
      </c>
      <c r="F29" s="49">
        <v>1</v>
      </c>
      <c r="G29" s="49">
        <v>4</v>
      </c>
      <c r="H29" s="51">
        <v>5</v>
      </c>
      <c r="I29" s="49">
        <v>1</v>
      </c>
      <c r="J29" s="49">
        <v>1</v>
      </c>
      <c r="K29" s="51">
        <v>2</v>
      </c>
      <c r="L29" s="49">
        <v>5</v>
      </c>
      <c r="M29" s="49">
        <v>38</v>
      </c>
      <c r="N29" s="51">
        <v>43</v>
      </c>
      <c r="O29" s="49">
        <v>5</v>
      </c>
      <c r="P29" s="49">
        <v>84</v>
      </c>
      <c r="Q29" s="51">
        <v>89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1</v>
      </c>
      <c r="AK29" s="51">
        <v>1</v>
      </c>
      <c r="AM29" s="49">
        <v>0</v>
      </c>
      <c r="AN29" s="49">
        <v>1</v>
      </c>
      <c r="AO29" s="51">
        <v>1</v>
      </c>
      <c r="AQ29" s="49">
        <v>0</v>
      </c>
      <c r="AR29" s="49">
        <v>1</v>
      </c>
      <c r="AS29" s="51">
        <v>1</v>
      </c>
      <c r="AU29" s="52">
        <v>2</v>
      </c>
    </row>
    <row r="30" spans="1:47" ht="18" customHeight="1" x14ac:dyDescent="0.35">
      <c r="A30" s="56" t="s">
        <v>67</v>
      </c>
      <c r="B30" s="48"/>
      <c r="C30" s="49">
        <v>27</v>
      </c>
      <c r="D30" s="49">
        <v>157</v>
      </c>
      <c r="E30" s="50">
        <v>184</v>
      </c>
      <c r="F30" s="49">
        <v>2</v>
      </c>
      <c r="G30" s="49">
        <v>2</v>
      </c>
      <c r="H30" s="51">
        <v>4</v>
      </c>
      <c r="I30" s="49">
        <v>1</v>
      </c>
      <c r="J30" s="49">
        <v>0</v>
      </c>
      <c r="K30" s="51">
        <v>1</v>
      </c>
      <c r="L30" s="49">
        <v>7</v>
      </c>
      <c r="M30" s="49">
        <v>40</v>
      </c>
      <c r="N30" s="51">
        <v>47</v>
      </c>
      <c r="O30" s="49">
        <v>17</v>
      </c>
      <c r="P30" s="49">
        <v>115</v>
      </c>
      <c r="Q30" s="51">
        <v>132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3</v>
      </c>
      <c r="AK30" s="51">
        <v>3</v>
      </c>
      <c r="AM30" s="49">
        <v>0</v>
      </c>
      <c r="AN30" s="49">
        <v>0</v>
      </c>
      <c r="AO30" s="51">
        <v>0</v>
      </c>
      <c r="AQ30" s="49">
        <v>0</v>
      </c>
      <c r="AR30" s="49">
        <v>1</v>
      </c>
      <c r="AS30" s="51">
        <v>1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58</v>
      </c>
      <c r="D31" s="49">
        <v>376</v>
      </c>
      <c r="E31" s="50">
        <v>434</v>
      </c>
      <c r="F31" s="49">
        <v>18</v>
      </c>
      <c r="G31" s="49">
        <v>50</v>
      </c>
      <c r="H31" s="51">
        <v>68</v>
      </c>
      <c r="I31" s="49">
        <v>12</v>
      </c>
      <c r="J31" s="49">
        <v>14</v>
      </c>
      <c r="K31" s="51">
        <v>26</v>
      </c>
      <c r="L31" s="49">
        <v>9</v>
      </c>
      <c r="M31" s="49">
        <v>101</v>
      </c>
      <c r="N31" s="51">
        <v>110</v>
      </c>
      <c r="O31" s="49">
        <v>19</v>
      </c>
      <c r="P31" s="49">
        <v>211</v>
      </c>
      <c r="Q31" s="51">
        <v>230</v>
      </c>
      <c r="S31" s="49">
        <v>0</v>
      </c>
      <c r="T31" s="49">
        <v>4</v>
      </c>
      <c r="U31" s="50">
        <v>4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0</v>
      </c>
      <c r="AD31" s="51">
        <v>0</v>
      </c>
      <c r="AE31" s="49">
        <v>0</v>
      </c>
      <c r="AF31" s="49">
        <v>4</v>
      </c>
      <c r="AG31" s="51">
        <v>4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2</v>
      </c>
      <c r="AS31" s="51">
        <v>2</v>
      </c>
      <c r="AU31" s="52">
        <v>2</v>
      </c>
    </row>
    <row r="32" spans="1:47" ht="18" customHeight="1" x14ac:dyDescent="0.35">
      <c r="A32" s="54" t="s">
        <v>158</v>
      </c>
      <c r="B32" s="48"/>
      <c r="C32" s="49">
        <v>137</v>
      </c>
      <c r="D32" s="49">
        <v>437</v>
      </c>
      <c r="E32" s="50">
        <v>574</v>
      </c>
      <c r="F32" s="49">
        <v>40</v>
      </c>
      <c r="G32" s="49">
        <v>83</v>
      </c>
      <c r="H32" s="51">
        <v>123</v>
      </c>
      <c r="I32" s="49">
        <v>2</v>
      </c>
      <c r="J32" s="49">
        <v>15</v>
      </c>
      <c r="K32" s="51">
        <v>17</v>
      </c>
      <c r="L32" s="49">
        <v>31</v>
      </c>
      <c r="M32" s="49">
        <v>113</v>
      </c>
      <c r="N32" s="51">
        <v>144</v>
      </c>
      <c r="O32" s="49">
        <v>64</v>
      </c>
      <c r="P32" s="49">
        <v>226</v>
      </c>
      <c r="Q32" s="51">
        <v>290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3</v>
      </c>
      <c r="AS32" s="51">
        <v>3</v>
      </c>
      <c r="AU32" s="52">
        <v>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8C9ECBFE-BDAC-4A20-9B0E-13FDB4A29EA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EE6D8DB-65E3-4173-BFF7-363679E52F4B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119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1350</v>
      </c>
      <c r="D10" s="41">
        <v>1592</v>
      </c>
      <c r="E10" s="42">
        <v>2942</v>
      </c>
      <c r="F10" s="41">
        <v>730</v>
      </c>
      <c r="G10" s="41">
        <v>783</v>
      </c>
      <c r="H10" s="43">
        <v>1513</v>
      </c>
      <c r="I10" s="41">
        <v>241</v>
      </c>
      <c r="J10" s="41">
        <v>242</v>
      </c>
      <c r="K10" s="43">
        <v>483</v>
      </c>
      <c r="L10" s="41">
        <v>379</v>
      </c>
      <c r="M10" s="41">
        <v>567</v>
      </c>
      <c r="N10" s="43">
        <v>946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16</v>
      </c>
      <c r="AJ10" s="41">
        <v>33</v>
      </c>
      <c r="AK10" s="43">
        <v>49</v>
      </c>
      <c r="AL10" s="44"/>
      <c r="AM10" s="41">
        <v>9</v>
      </c>
      <c r="AN10" s="41">
        <v>18</v>
      </c>
      <c r="AO10" s="43">
        <v>27</v>
      </c>
      <c r="AP10" s="44"/>
      <c r="AQ10" s="41">
        <v>16</v>
      </c>
      <c r="AR10" s="41">
        <v>47</v>
      </c>
      <c r="AS10" s="43">
        <v>63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1350</v>
      </c>
      <c r="D11" s="49">
        <v>1590</v>
      </c>
      <c r="E11" s="50">
        <v>2940</v>
      </c>
      <c r="F11" s="49">
        <v>730</v>
      </c>
      <c r="G11" s="49">
        <v>783</v>
      </c>
      <c r="H11" s="51">
        <v>1513</v>
      </c>
      <c r="I11" s="49">
        <v>241</v>
      </c>
      <c r="J11" s="49">
        <v>242</v>
      </c>
      <c r="K11" s="51">
        <v>483</v>
      </c>
      <c r="L11" s="49">
        <v>379</v>
      </c>
      <c r="M11" s="49">
        <v>565</v>
      </c>
      <c r="N11" s="51">
        <v>944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16</v>
      </c>
      <c r="AJ11" s="49">
        <v>33</v>
      </c>
      <c r="AK11" s="51">
        <v>49</v>
      </c>
      <c r="AM11" s="49">
        <v>9</v>
      </c>
      <c r="AN11" s="49">
        <v>18</v>
      </c>
      <c r="AO11" s="51">
        <v>27</v>
      </c>
      <c r="AQ11" s="49">
        <v>16</v>
      </c>
      <c r="AR11" s="49">
        <v>47</v>
      </c>
      <c r="AS11" s="51">
        <v>63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1350</v>
      </c>
      <c r="D12" s="49">
        <v>1590</v>
      </c>
      <c r="E12" s="50">
        <v>2940</v>
      </c>
      <c r="F12" s="49">
        <v>730</v>
      </c>
      <c r="G12" s="49">
        <v>783</v>
      </c>
      <c r="H12" s="51">
        <v>1513</v>
      </c>
      <c r="I12" s="49">
        <v>241</v>
      </c>
      <c r="J12" s="49">
        <v>242</v>
      </c>
      <c r="K12" s="51">
        <v>483</v>
      </c>
      <c r="L12" s="49">
        <v>379</v>
      </c>
      <c r="M12" s="49">
        <v>565</v>
      </c>
      <c r="N12" s="51">
        <v>944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16</v>
      </c>
      <c r="AJ12" s="49">
        <v>33</v>
      </c>
      <c r="AK12" s="51">
        <v>49</v>
      </c>
      <c r="AM12" s="49">
        <v>9</v>
      </c>
      <c r="AN12" s="49">
        <v>18</v>
      </c>
      <c r="AO12" s="51">
        <v>27</v>
      </c>
      <c r="AQ12" s="49">
        <v>16</v>
      </c>
      <c r="AR12" s="49">
        <v>47</v>
      </c>
      <c r="AS12" s="51">
        <v>63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209</v>
      </c>
      <c r="D13" s="49">
        <v>204</v>
      </c>
      <c r="E13" s="50">
        <v>413</v>
      </c>
      <c r="F13" s="49">
        <v>196</v>
      </c>
      <c r="G13" s="49">
        <v>173</v>
      </c>
      <c r="H13" s="51">
        <v>369</v>
      </c>
      <c r="I13" s="49">
        <v>3</v>
      </c>
      <c r="J13" s="49">
        <v>4</v>
      </c>
      <c r="K13" s="51">
        <v>7</v>
      </c>
      <c r="L13" s="49">
        <v>10</v>
      </c>
      <c r="M13" s="49">
        <v>27</v>
      </c>
      <c r="N13" s="51">
        <v>37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5</v>
      </c>
      <c r="AK13" s="51">
        <v>5</v>
      </c>
      <c r="AM13" s="49">
        <v>0</v>
      </c>
      <c r="AN13" s="49">
        <v>1</v>
      </c>
      <c r="AO13" s="51">
        <v>1</v>
      </c>
      <c r="AQ13" s="49">
        <v>2</v>
      </c>
      <c r="AR13" s="49">
        <v>3</v>
      </c>
      <c r="AS13" s="51">
        <v>5</v>
      </c>
      <c r="AU13" s="52">
        <v>4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6</v>
      </c>
      <c r="D15" s="49">
        <v>23</v>
      </c>
      <c r="E15" s="50">
        <v>29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6</v>
      </c>
      <c r="M15" s="49">
        <v>23</v>
      </c>
      <c r="N15" s="51">
        <v>29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2</v>
      </c>
      <c r="AK15" s="51">
        <v>2</v>
      </c>
      <c r="AM15" s="49">
        <v>0</v>
      </c>
      <c r="AN15" s="49">
        <v>0</v>
      </c>
      <c r="AO15" s="51">
        <v>0</v>
      </c>
      <c r="AQ15" s="49">
        <v>0</v>
      </c>
      <c r="AR15" s="49">
        <v>0</v>
      </c>
      <c r="AS15" s="51">
        <v>0</v>
      </c>
      <c r="AU15" s="52">
        <v>2</v>
      </c>
    </row>
    <row r="16" spans="1:47" ht="25" customHeight="1" x14ac:dyDescent="0.35">
      <c r="A16" s="56" t="s">
        <v>55</v>
      </c>
      <c r="B16" s="48"/>
      <c r="C16" s="49">
        <v>8</v>
      </c>
      <c r="D16" s="49">
        <v>20</v>
      </c>
      <c r="E16" s="50">
        <v>28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8</v>
      </c>
      <c r="M16" s="49">
        <v>20</v>
      </c>
      <c r="N16" s="51">
        <v>28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4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0</v>
      </c>
      <c r="D18" s="49">
        <v>15</v>
      </c>
      <c r="E18" s="50">
        <v>15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0</v>
      </c>
      <c r="M18" s="49">
        <v>15</v>
      </c>
      <c r="N18" s="51">
        <v>15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2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>
        <v>6</v>
      </c>
      <c r="D21" s="49">
        <v>28</v>
      </c>
      <c r="E21" s="50">
        <v>34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6</v>
      </c>
      <c r="M21" s="49">
        <v>28</v>
      </c>
      <c r="N21" s="51">
        <v>34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44</v>
      </c>
      <c r="D22" s="49">
        <v>66</v>
      </c>
      <c r="E22" s="50">
        <v>110</v>
      </c>
      <c r="F22" s="49">
        <v>36</v>
      </c>
      <c r="G22" s="49">
        <v>57</v>
      </c>
      <c r="H22" s="51">
        <v>93</v>
      </c>
      <c r="I22" s="49">
        <v>8</v>
      </c>
      <c r="J22" s="49">
        <v>9</v>
      </c>
      <c r="K22" s="51">
        <v>17</v>
      </c>
      <c r="L22" s="49">
        <v>0</v>
      </c>
      <c r="M22" s="49">
        <v>0</v>
      </c>
      <c r="N22" s="51">
        <v>0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1</v>
      </c>
      <c r="AK22" s="51">
        <v>1</v>
      </c>
      <c r="AM22" s="49">
        <v>0</v>
      </c>
      <c r="AN22" s="49">
        <v>0</v>
      </c>
      <c r="AO22" s="51">
        <v>0</v>
      </c>
      <c r="AQ22" s="49">
        <v>0</v>
      </c>
      <c r="AR22" s="49">
        <v>2</v>
      </c>
      <c r="AS22" s="51">
        <v>2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224</v>
      </c>
      <c r="D23" s="49">
        <v>290</v>
      </c>
      <c r="E23" s="50">
        <v>514</v>
      </c>
      <c r="F23" s="49">
        <v>135</v>
      </c>
      <c r="G23" s="49">
        <v>168</v>
      </c>
      <c r="H23" s="51">
        <v>303</v>
      </c>
      <c r="I23" s="49">
        <v>12</v>
      </c>
      <c r="J23" s="49">
        <v>9</v>
      </c>
      <c r="K23" s="51">
        <v>21</v>
      </c>
      <c r="L23" s="49">
        <v>77</v>
      </c>
      <c r="M23" s="49">
        <v>113</v>
      </c>
      <c r="N23" s="51">
        <v>190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8</v>
      </c>
      <c r="AJ23" s="49">
        <v>15</v>
      </c>
      <c r="AK23" s="51">
        <v>23</v>
      </c>
      <c r="AM23" s="49">
        <v>6</v>
      </c>
      <c r="AN23" s="49">
        <v>7</v>
      </c>
      <c r="AO23" s="51">
        <v>13</v>
      </c>
      <c r="AQ23" s="49">
        <v>7</v>
      </c>
      <c r="AR23" s="49">
        <v>19</v>
      </c>
      <c r="AS23" s="51">
        <v>26</v>
      </c>
      <c r="AU23" s="52">
        <v>4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1</v>
      </c>
      <c r="AO24" s="51">
        <v>1</v>
      </c>
      <c r="AQ24" s="49">
        <v>0</v>
      </c>
      <c r="AR24" s="49">
        <v>0</v>
      </c>
      <c r="AS24" s="51">
        <v>0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774</v>
      </c>
      <c r="D25" s="49">
        <v>826</v>
      </c>
      <c r="E25" s="50">
        <v>1600</v>
      </c>
      <c r="F25" s="49">
        <v>363</v>
      </c>
      <c r="G25" s="49">
        <v>385</v>
      </c>
      <c r="H25" s="51">
        <v>748</v>
      </c>
      <c r="I25" s="49">
        <v>150</v>
      </c>
      <c r="J25" s="49">
        <v>151</v>
      </c>
      <c r="K25" s="51">
        <v>301</v>
      </c>
      <c r="L25" s="49">
        <v>261</v>
      </c>
      <c r="M25" s="49">
        <v>290</v>
      </c>
      <c r="N25" s="51">
        <v>551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8</v>
      </c>
      <c r="AJ25" s="49">
        <v>10</v>
      </c>
      <c r="AK25" s="51">
        <v>18</v>
      </c>
      <c r="AM25" s="49">
        <v>3</v>
      </c>
      <c r="AN25" s="49">
        <v>8</v>
      </c>
      <c r="AO25" s="51">
        <v>11</v>
      </c>
      <c r="AQ25" s="49">
        <v>7</v>
      </c>
      <c r="AR25" s="49">
        <v>23</v>
      </c>
      <c r="AS25" s="51">
        <v>30</v>
      </c>
      <c r="AU25" s="52">
        <v>16</v>
      </c>
    </row>
    <row r="26" spans="1:47" ht="18" customHeight="1" x14ac:dyDescent="0.35">
      <c r="A26" s="56" t="s">
        <v>65</v>
      </c>
      <c r="B26" s="48"/>
      <c r="C26" s="49">
        <v>74</v>
      </c>
      <c r="D26" s="49">
        <v>105</v>
      </c>
      <c r="E26" s="50">
        <v>179</v>
      </c>
      <c r="F26" s="49">
        <v>0</v>
      </c>
      <c r="G26" s="49">
        <v>0</v>
      </c>
      <c r="H26" s="51">
        <v>0</v>
      </c>
      <c r="I26" s="49">
        <v>68</v>
      </c>
      <c r="J26" s="49">
        <v>69</v>
      </c>
      <c r="K26" s="51">
        <v>137</v>
      </c>
      <c r="L26" s="49">
        <v>6</v>
      </c>
      <c r="M26" s="49">
        <v>36</v>
      </c>
      <c r="N26" s="51">
        <v>42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4</v>
      </c>
    </row>
    <row r="27" spans="1:47" ht="18" customHeight="1" x14ac:dyDescent="0.35">
      <c r="A27" s="56" t="s">
        <v>155</v>
      </c>
      <c r="B27" s="48"/>
      <c r="C27" s="49">
        <v>3</v>
      </c>
      <c r="D27" s="49">
        <v>6</v>
      </c>
      <c r="E27" s="50">
        <v>9</v>
      </c>
      <c r="F27" s="49">
        <v>0</v>
      </c>
      <c r="G27" s="49">
        <v>0</v>
      </c>
      <c r="H27" s="51">
        <v>0</v>
      </c>
      <c r="I27" s="49">
        <v>0</v>
      </c>
      <c r="J27" s="49">
        <v>0</v>
      </c>
      <c r="K27" s="51">
        <v>0</v>
      </c>
      <c r="L27" s="49">
        <v>3</v>
      </c>
      <c r="M27" s="49">
        <v>6</v>
      </c>
      <c r="N27" s="51">
        <v>9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1</v>
      </c>
      <c r="AO28" s="51">
        <v>1</v>
      </c>
      <c r="AQ28" s="49">
        <v>0</v>
      </c>
      <c r="AR28" s="49">
        <v>0</v>
      </c>
      <c r="AS28" s="51">
        <v>0</v>
      </c>
      <c r="AU28" s="52">
        <v>0</v>
      </c>
    </row>
    <row r="29" spans="1:47" ht="18" customHeight="1" x14ac:dyDescent="0.35">
      <c r="A29" s="56" t="s">
        <v>66</v>
      </c>
      <c r="B29" s="48"/>
      <c r="C29" s="49">
        <v>2</v>
      </c>
      <c r="D29" s="49">
        <v>7</v>
      </c>
      <c r="E29" s="50">
        <v>9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2</v>
      </c>
      <c r="M29" s="49">
        <v>7</v>
      </c>
      <c r="N29" s="51">
        <v>9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2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2</v>
      </c>
      <c r="E33" s="50">
        <v>2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2</v>
      </c>
      <c r="N33" s="51">
        <v>2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54F6B150-4711-4D73-AE19-B6591DC4F102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E696F7-346F-4C36-ADB7-73F2288A4F95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5940</v>
      </c>
      <c r="D10" s="41">
        <v>14772</v>
      </c>
      <c r="E10" s="42">
        <v>20712</v>
      </c>
      <c r="F10" s="41">
        <v>5110</v>
      </c>
      <c r="G10" s="41">
        <v>11854</v>
      </c>
      <c r="H10" s="43">
        <v>16964</v>
      </c>
      <c r="I10" s="41">
        <v>163</v>
      </c>
      <c r="J10" s="41">
        <v>504</v>
      </c>
      <c r="K10" s="43">
        <v>667</v>
      </c>
      <c r="L10" s="41">
        <v>249</v>
      </c>
      <c r="M10" s="41">
        <v>762</v>
      </c>
      <c r="N10" s="43">
        <v>1011</v>
      </c>
      <c r="O10" s="41">
        <v>418</v>
      </c>
      <c r="P10" s="41">
        <v>1652</v>
      </c>
      <c r="Q10" s="43">
        <v>2070</v>
      </c>
      <c r="R10" s="44"/>
      <c r="S10" s="41">
        <v>73</v>
      </c>
      <c r="T10" s="41">
        <v>125</v>
      </c>
      <c r="U10" s="42">
        <v>198</v>
      </c>
      <c r="V10" s="41">
        <v>6</v>
      </c>
      <c r="W10" s="41">
        <v>17</v>
      </c>
      <c r="X10" s="43">
        <v>23</v>
      </c>
      <c r="Y10" s="41">
        <v>1</v>
      </c>
      <c r="Z10" s="41">
        <v>2</v>
      </c>
      <c r="AA10" s="43">
        <v>3</v>
      </c>
      <c r="AB10" s="41">
        <v>17</v>
      </c>
      <c r="AC10" s="41">
        <v>31</v>
      </c>
      <c r="AD10" s="43">
        <v>48</v>
      </c>
      <c r="AE10" s="41">
        <v>49</v>
      </c>
      <c r="AF10" s="41">
        <v>75</v>
      </c>
      <c r="AG10" s="43">
        <v>124</v>
      </c>
      <c r="AH10" s="44"/>
      <c r="AI10" s="41">
        <v>109</v>
      </c>
      <c r="AJ10" s="41">
        <v>447</v>
      </c>
      <c r="AK10" s="43">
        <v>556</v>
      </c>
      <c r="AL10" s="44"/>
      <c r="AM10" s="41">
        <v>185</v>
      </c>
      <c r="AN10" s="41">
        <v>690</v>
      </c>
      <c r="AO10" s="43">
        <v>875</v>
      </c>
      <c r="AP10" s="44"/>
      <c r="AQ10" s="41">
        <v>33</v>
      </c>
      <c r="AR10" s="41">
        <v>222</v>
      </c>
      <c r="AS10" s="43">
        <v>255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5940</v>
      </c>
      <c r="D11" s="49">
        <v>14772</v>
      </c>
      <c r="E11" s="50">
        <v>20712</v>
      </c>
      <c r="F11" s="49">
        <v>5110</v>
      </c>
      <c r="G11" s="49">
        <v>11854</v>
      </c>
      <c r="H11" s="51">
        <v>16964</v>
      </c>
      <c r="I11" s="49">
        <v>163</v>
      </c>
      <c r="J11" s="49">
        <v>504</v>
      </c>
      <c r="K11" s="51">
        <v>667</v>
      </c>
      <c r="L11" s="49">
        <v>249</v>
      </c>
      <c r="M11" s="49">
        <v>762</v>
      </c>
      <c r="N11" s="51">
        <v>1011</v>
      </c>
      <c r="O11" s="49">
        <v>418</v>
      </c>
      <c r="P11" s="49">
        <v>1652</v>
      </c>
      <c r="Q11" s="51">
        <v>2070</v>
      </c>
      <c r="S11" s="49">
        <v>73</v>
      </c>
      <c r="T11" s="49">
        <v>125</v>
      </c>
      <c r="U11" s="50">
        <v>198</v>
      </c>
      <c r="V11" s="49">
        <v>6</v>
      </c>
      <c r="W11" s="49">
        <v>17</v>
      </c>
      <c r="X11" s="51">
        <v>23</v>
      </c>
      <c r="Y11" s="49">
        <v>1</v>
      </c>
      <c r="Z11" s="49">
        <v>2</v>
      </c>
      <c r="AA11" s="51">
        <v>3</v>
      </c>
      <c r="AB11" s="49">
        <v>17</v>
      </c>
      <c r="AC11" s="49">
        <v>31</v>
      </c>
      <c r="AD11" s="51">
        <v>48</v>
      </c>
      <c r="AE11" s="49">
        <v>49</v>
      </c>
      <c r="AF11" s="49">
        <v>75</v>
      </c>
      <c r="AG11" s="51">
        <v>124</v>
      </c>
      <c r="AI11" s="49">
        <v>109</v>
      </c>
      <c r="AJ11" s="49">
        <v>447</v>
      </c>
      <c r="AK11" s="51">
        <v>556</v>
      </c>
      <c r="AM11" s="49">
        <v>185</v>
      </c>
      <c r="AN11" s="49">
        <v>690</v>
      </c>
      <c r="AO11" s="51">
        <v>875</v>
      </c>
      <c r="AQ11" s="49">
        <v>33</v>
      </c>
      <c r="AR11" s="49">
        <v>222</v>
      </c>
      <c r="AS11" s="51">
        <v>255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5413</v>
      </c>
      <c r="D12" s="49">
        <v>13550</v>
      </c>
      <c r="E12" s="50">
        <v>18963</v>
      </c>
      <c r="F12" s="49">
        <v>4677</v>
      </c>
      <c r="G12" s="49">
        <v>10927</v>
      </c>
      <c r="H12" s="51">
        <v>15604</v>
      </c>
      <c r="I12" s="49">
        <v>150</v>
      </c>
      <c r="J12" s="49">
        <v>461</v>
      </c>
      <c r="K12" s="51">
        <v>611</v>
      </c>
      <c r="L12" s="49">
        <v>218</v>
      </c>
      <c r="M12" s="49">
        <v>699</v>
      </c>
      <c r="N12" s="51">
        <v>917</v>
      </c>
      <c r="O12" s="49">
        <v>368</v>
      </c>
      <c r="P12" s="49">
        <v>1463</v>
      </c>
      <c r="Q12" s="51">
        <v>1831</v>
      </c>
      <c r="S12" s="49">
        <v>67</v>
      </c>
      <c r="T12" s="49">
        <v>116</v>
      </c>
      <c r="U12" s="50">
        <v>183</v>
      </c>
      <c r="V12" s="49">
        <v>6</v>
      </c>
      <c r="W12" s="49">
        <v>17</v>
      </c>
      <c r="X12" s="51">
        <v>23</v>
      </c>
      <c r="Y12" s="49">
        <v>1</v>
      </c>
      <c r="Z12" s="49">
        <v>2</v>
      </c>
      <c r="AA12" s="51">
        <v>3</v>
      </c>
      <c r="AB12" s="49">
        <v>17</v>
      </c>
      <c r="AC12" s="49">
        <v>28</v>
      </c>
      <c r="AD12" s="51">
        <v>45</v>
      </c>
      <c r="AE12" s="49">
        <v>43</v>
      </c>
      <c r="AF12" s="49">
        <v>69</v>
      </c>
      <c r="AG12" s="51">
        <v>112</v>
      </c>
      <c r="AI12" s="49">
        <v>94</v>
      </c>
      <c r="AJ12" s="49">
        <v>402</v>
      </c>
      <c r="AK12" s="51">
        <v>496</v>
      </c>
      <c r="AM12" s="49">
        <v>152</v>
      </c>
      <c r="AN12" s="49">
        <v>565</v>
      </c>
      <c r="AO12" s="51">
        <v>717</v>
      </c>
      <c r="AQ12" s="49">
        <v>27</v>
      </c>
      <c r="AR12" s="49">
        <v>163</v>
      </c>
      <c r="AS12" s="51">
        <v>190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160</v>
      </c>
      <c r="D13" s="49">
        <v>450</v>
      </c>
      <c r="E13" s="50">
        <v>610</v>
      </c>
      <c r="F13" s="49">
        <v>125</v>
      </c>
      <c r="G13" s="49">
        <v>327</v>
      </c>
      <c r="H13" s="51">
        <v>452</v>
      </c>
      <c r="I13" s="49">
        <v>6</v>
      </c>
      <c r="J13" s="49">
        <v>22</v>
      </c>
      <c r="K13" s="51">
        <v>28</v>
      </c>
      <c r="L13" s="49">
        <v>11</v>
      </c>
      <c r="M13" s="49">
        <v>18</v>
      </c>
      <c r="N13" s="51">
        <v>29</v>
      </c>
      <c r="O13" s="49">
        <v>18</v>
      </c>
      <c r="P13" s="49">
        <v>83</v>
      </c>
      <c r="Q13" s="51">
        <v>101</v>
      </c>
      <c r="S13" s="49">
        <v>0</v>
      </c>
      <c r="T13" s="49">
        <v>5</v>
      </c>
      <c r="U13" s="50">
        <v>5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2</v>
      </c>
      <c r="AD13" s="51">
        <v>2</v>
      </c>
      <c r="AE13" s="49">
        <v>0</v>
      </c>
      <c r="AF13" s="49">
        <v>3</v>
      </c>
      <c r="AG13" s="51">
        <v>3</v>
      </c>
      <c r="AI13" s="49">
        <v>4</v>
      </c>
      <c r="AJ13" s="49">
        <v>20</v>
      </c>
      <c r="AK13" s="51">
        <v>24</v>
      </c>
      <c r="AM13" s="49">
        <v>7</v>
      </c>
      <c r="AN13" s="49">
        <v>29</v>
      </c>
      <c r="AO13" s="51">
        <v>36</v>
      </c>
      <c r="AQ13" s="49">
        <v>0</v>
      </c>
      <c r="AR13" s="49">
        <v>4</v>
      </c>
      <c r="AS13" s="51">
        <v>4</v>
      </c>
      <c r="AU13" s="52">
        <v>15</v>
      </c>
    </row>
    <row r="14" spans="1:47" ht="18" customHeight="1" x14ac:dyDescent="0.35">
      <c r="A14" s="56" t="s">
        <v>53</v>
      </c>
      <c r="B14" s="48"/>
      <c r="C14" s="49">
        <v>29</v>
      </c>
      <c r="D14" s="49">
        <v>56</v>
      </c>
      <c r="E14" s="50">
        <v>85</v>
      </c>
      <c r="F14" s="49">
        <v>26</v>
      </c>
      <c r="G14" s="49">
        <v>32</v>
      </c>
      <c r="H14" s="51">
        <v>58</v>
      </c>
      <c r="I14" s="49">
        <v>0</v>
      </c>
      <c r="J14" s="49">
        <v>2</v>
      </c>
      <c r="K14" s="51">
        <v>2</v>
      </c>
      <c r="L14" s="49">
        <v>0</v>
      </c>
      <c r="M14" s="49">
        <v>8</v>
      </c>
      <c r="N14" s="51">
        <v>8</v>
      </c>
      <c r="O14" s="49">
        <v>3</v>
      </c>
      <c r="P14" s="49">
        <v>14</v>
      </c>
      <c r="Q14" s="51">
        <v>17</v>
      </c>
      <c r="S14" s="49">
        <v>0</v>
      </c>
      <c r="T14" s="49">
        <v>0</v>
      </c>
      <c r="U14" s="50">
        <v>0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0</v>
      </c>
      <c r="AC14" s="49">
        <v>0</v>
      </c>
      <c r="AD14" s="51">
        <v>0</v>
      </c>
      <c r="AE14" s="49">
        <v>0</v>
      </c>
      <c r="AF14" s="49">
        <v>0</v>
      </c>
      <c r="AG14" s="51">
        <v>0</v>
      </c>
      <c r="AI14" s="49">
        <v>0</v>
      </c>
      <c r="AJ14" s="49">
        <v>7</v>
      </c>
      <c r="AK14" s="51">
        <v>7</v>
      </c>
      <c r="AM14" s="49">
        <v>0</v>
      </c>
      <c r="AN14" s="49">
        <v>12</v>
      </c>
      <c r="AO14" s="51">
        <v>12</v>
      </c>
      <c r="AQ14" s="49">
        <v>0</v>
      </c>
      <c r="AR14" s="49">
        <v>3</v>
      </c>
      <c r="AS14" s="51">
        <v>3</v>
      </c>
      <c r="AU14" s="52">
        <v>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244</v>
      </c>
      <c r="D17" s="49">
        <v>481</v>
      </c>
      <c r="E17" s="50">
        <v>725</v>
      </c>
      <c r="F17" s="49">
        <v>208</v>
      </c>
      <c r="G17" s="49">
        <v>381</v>
      </c>
      <c r="H17" s="51">
        <v>589</v>
      </c>
      <c r="I17" s="49">
        <v>12</v>
      </c>
      <c r="J17" s="49">
        <v>13</v>
      </c>
      <c r="K17" s="51">
        <v>25</v>
      </c>
      <c r="L17" s="49">
        <v>6</v>
      </c>
      <c r="M17" s="49">
        <v>43</v>
      </c>
      <c r="N17" s="51">
        <v>49</v>
      </c>
      <c r="O17" s="49">
        <v>18</v>
      </c>
      <c r="P17" s="49">
        <v>44</v>
      </c>
      <c r="Q17" s="51">
        <v>62</v>
      </c>
      <c r="S17" s="49">
        <v>5</v>
      </c>
      <c r="T17" s="49">
        <v>5</v>
      </c>
      <c r="U17" s="50">
        <v>10</v>
      </c>
      <c r="V17" s="49">
        <v>0</v>
      </c>
      <c r="W17" s="49">
        <v>0</v>
      </c>
      <c r="X17" s="51">
        <v>0</v>
      </c>
      <c r="Y17" s="49">
        <v>0</v>
      </c>
      <c r="Z17" s="49">
        <v>1</v>
      </c>
      <c r="AA17" s="51">
        <v>1</v>
      </c>
      <c r="AB17" s="49">
        <v>2</v>
      </c>
      <c r="AC17" s="49">
        <v>2</v>
      </c>
      <c r="AD17" s="51">
        <v>4</v>
      </c>
      <c r="AE17" s="49">
        <v>3</v>
      </c>
      <c r="AF17" s="49">
        <v>2</v>
      </c>
      <c r="AG17" s="51">
        <v>5</v>
      </c>
      <c r="AI17" s="49">
        <v>5</v>
      </c>
      <c r="AJ17" s="49">
        <v>22</v>
      </c>
      <c r="AK17" s="51">
        <v>27</v>
      </c>
      <c r="AM17" s="49">
        <v>12</v>
      </c>
      <c r="AN17" s="49">
        <v>48</v>
      </c>
      <c r="AO17" s="51">
        <v>60</v>
      </c>
      <c r="AQ17" s="49">
        <v>2</v>
      </c>
      <c r="AR17" s="49">
        <v>15</v>
      </c>
      <c r="AS17" s="51">
        <v>17</v>
      </c>
      <c r="AU17" s="52">
        <v>9</v>
      </c>
    </row>
    <row r="18" spans="1:47" ht="18" customHeight="1" x14ac:dyDescent="0.35">
      <c r="A18" s="56" t="s">
        <v>57</v>
      </c>
      <c r="B18" s="48"/>
      <c r="C18" s="49">
        <v>298</v>
      </c>
      <c r="D18" s="49">
        <v>786</v>
      </c>
      <c r="E18" s="50">
        <v>1084</v>
      </c>
      <c r="F18" s="49">
        <v>247</v>
      </c>
      <c r="G18" s="49">
        <v>614</v>
      </c>
      <c r="H18" s="51">
        <v>861</v>
      </c>
      <c r="I18" s="49">
        <v>11</v>
      </c>
      <c r="J18" s="49">
        <v>23</v>
      </c>
      <c r="K18" s="51">
        <v>34</v>
      </c>
      <c r="L18" s="49">
        <v>25</v>
      </c>
      <c r="M18" s="49">
        <v>57</v>
      </c>
      <c r="N18" s="51">
        <v>82</v>
      </c>
      <c r="O18" s="49">
        <v>15</v>
      </c>
      <c r="P18" s="49">
        <v>92</v>
      </c>
      <c r="Q18" s="51">
        <v>107</v>
      </c>
      <c r="S18" s="49">
        <v>0</v>
      </c>
      <c r="T18" s="49">
        <v>0</v>
      </c>
      <c r="U18" s="50">
        <v>0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0</v>
      </c>
      <c r="AD18" s="51">
        <v>0</v>
      </c>
      <c r="AE18" s="49">
        <v>0</v>
      </c>
      <c r="AF18" s="49">
        <v>0</v>
      </c>
      <c r="AG18" s="51">
        <v>0</v>
      </c>
      <c r="AI18" s="49">
        <v>10</v>
      </c>
      <c r="AJ18" s="49">
        <v>24</v>
      </c>
      <c r="AK18" s="51">
        <v>34</v>
      </c>
      <c r="AM18" s="49">
        <v>26</v>
      </c>
      <c r="AN18" s="49">
        <v>63</v>
      </c>
      <c r="AO18" s="51">
        <v>89</v>
      </c>
      <c r="AQ18" s="49">
        <v>1</v>
      </c>
      <c r="AR18" s="49">
        <v>4</v>
      </c>
      <c r="AS18" s="51">
        <v>5</v>
      </c>
      <c r="AU18" s="52">
        <v>16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422</v>
      </c>
      <c r="D20" s="49">
        <v>965</v>
      </c>
      <c r="E20" s="50">
        <v>1387</v>
      </c>
      <c r="F20" s="49">
        <v>325</v>
      </c>
      <c r="G20" s="49">
        <v>733</v>
      </c>
      <c r="H20" s="51">
        <v>1058</v>
      </c>
      <c r="I20" s="49">
        <v>15</v>
      </c>
      <c r="J20" s="49">
        <v>39</v>
      </c>
      <c r="K20" s="51">
        <v>54</v>
      </c>
      <c r="L20" s="49">
        <v>17</v>
      </c>
      <c r="M20" s="49">
        <v>46</v>
      </c>
      <c r="N20" s="51">
        <v>63</v>
      </c>
      <c r="O20" s="49">
        <v>65</v>
      </c>
      <c r="P20" s="49">
        <v>147</v>
      </c>
      <c r="Q20" s="51">
        <v>212</v>
      </c>
      <c r="S20" s="49">
        <v>21</v>
      </c>
      <c r="T20" s="49">
        <v>25</v>
      </c>
      <c r="U20" s="50">
        <v>46</v>
      </c>
      <c r="V20" s="49">
        <v>3</v>
      </c>
      <c r="W20" s="49">
        <v>5</v>
      </c>
      <c r="X20" s="51">
        <v>8</v>
      </c>
      <c r="Y20" s="49">
        <v>0</v>
      </c>
      <c r="Z20" s="49">
        <v>0</v>
      </c>
      <c r="AA20" s="51">
        <v>0</v>
      </c>
      <c r="AB20" s="49">
        <v>8</v>
      </c>
      <c r="AC20" s="49">
        <v>8</v>
      </c>
      <c r="AD20" s="51">
        <v>16</v>
      </c>
      <c r="AE20" s="49">
        <v>10</v>
      </c>
      <c r="AF20" s="49">
        <v>12</v>
      </c>
      <c r="AG20" s="51">
        <v>22</v>
      </c>
      <c r="AI20" s="49">
        <v>9</v>
      </c>
      <c r="AJ20" s="49">
        <v>36</v>
      </c>
      <c r="AK20" s="51">
        <v>45</v>
      </c>
      <c r="AM20" s="49">
        <v>13</v>
      </c>
      <c r="AN20" s="49">
        <v>52</v>
      </c>
      <c r="AO20" s="51">
        <v>65</v>
      </c>
      <c r="AQ20" s="49">
        <v>3</v>
      </c>
      <c r="AR20" s="49">
        <v>13</v>
      </c>
      <c r="AS20" s="51">
        <v>16</v>
      </c>
      <c r="AU20" s="52">
        <v>18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208</v>
      </c>
      <c r="D22" s="49">
        <v>605</v>
      </c>
      <c r="E22" s="50">
        <v>813</v>
      </c>
      <c r="F22" s="49">
        <v>167</v>
      </c>
      <c r="G22" s="49">
        <v>486</v>
      </c>
      <c r="H22" s="51">
        <v>653</v>
      </c>
      <c r="I22" s="49">
        <v>5</v>
      </c>
      <c r="J22" s="49">
        <v>14</v>
      </c>
      <c r="K22" s="51">
        <v>19</v>
      </c>
      <c r="L22" s="49">
        <v>8</v>
      </c>
      <c r="M22" s="49">
        <v>19</v>
      </c>
      <c r="N22" s="51">
        <v>27</v>
      </c>
      <c r="O22" s="49">
        <v>28</v>
      </c>
      <c r="P22" s="49">
        <v>86</v>
      </c>
      <c r="Q22" s="51">
        <v>114</v>
      </c>
      <c r="S22" s="49">
        <v>0</v>
      </c>
      <c r="T22" s="49">
        <v>0</v>
      </c>
      <c r="U22" s="50">
        <v>0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0</v>
      </c>
      <c r="AD22" s="51">
        <v>0</v>
      </c>
      <c r="AE22" s="49">
        <v>0</v>
      </c>
      <c r="AF22" s="49">
        <v>0</v>
      </c>
      <c r="AG22" s="51">
        <v>0</v>
      </c>
      <c r="AI22" s="49">
        <v>7</v>
      </c>
      <c r="AJ22" s="49">
        <v>24</v>
      </c>
      <c r="AK22" s="51">
        <v>31</v>
      </c>
      <c r="AM22" s="49">
        <v>7</v>
      </c>
      <c r="AN22" s="49">
        <v>26</v>
      </c>
      <c r="AO22" s="51">
        <v>33</v>
      </c>
      <c r="AQ22" s="49">
        <v>0</v>
      </c>
      <c r="AR22" s="49">
        <v>12</v>
      </c>
      <c r="AS22" s="51">
        <v>12</v>
      </c>
      <c r="AU22" s="52">
        <v>13</v>
      </c>
    </row>
    <row r="23" spans="1:47" ht="18" customHeight="1" x14ac:dyDescent="0.35">
      <c r="A23" s="56" t="s">
        <v>62</v>
      </c>
      <c r="B23" s="48"/>
      <c r="C23" s="49">
        <v>2100</v>
      </c>
      <c r="D23" s="49">
        <v>5026</v>
      </c>
      <c r="E23" s="50">
        <v>7126</v>
      </c>
      <c r="F23" s="49">
        <v>1897</v>
      </c>
      <c r="G23" s="49">
        <v>4191</v>
      </c>
      <c r="H23" s="51">
        <v>6088</v>
      </c>
      <c r="I23" s="49">
        <v>55</v>
      </c>
      <c r="J23" s="49">
        <v>162</v>
      </c>
      <c r="K23" s="51">
        <v>217</v>
      </c>
      <c r="L23" s="49">
        <v>67</v>
      </c>
      <c r="M23" s="49">
        <v>219</v>
      </c>
      <c r="N23" s="51">
        <v>286</v>
      </c>
      <c r="O23" s="49">
        <v>81</v>
      </c>
      <c r="P23" s="49">
        <v>454</v>
      </c>
      <c r="Q23" s="51">
        <v>535</v>
      </c>
      <c r="S23" s="49">
        <v>3</v>
      </c>
      <c r="T23" s="49">
        <v>27</v>
      </c>
      <c r="U23" s="50">
        <v>30</v>
      </c>
      <c r="V23" s="49">
        <v>1</v>
      </c>
      <c r="W23" s="49">
        <v>10</v>
      </c>
      <c r="X23" s="51">
        <v>11</v>
      </c>
      <c r="Y23" s="49">
        <v>0</v>
      </c>
      <c r="Z23" s="49">
        <v>0</v>
      </c>
      <c r="AA23" s="51">
        <v>0</v>
      </c>
      <c r="AB23" s="49">
        <v>2</v>
      </c>
      <c r="AC23" s="49">
        <v>3</v>
      </c>
      <c r="AD23" s="51">
        <v>5</v>
      </c>
      <c r="AE23" s="49">
        <v>0</v>
      </c>
      <c r="AF23" s="49">
        <v>14</v>
      </c>
      <c r="AG23" s="51">
        <v>14</v>
      </c>
      <c r="AI23" s="49">
        <v>38</v>
      </c>
      <c r="AJ23" s="49">
        <v>146</v>
      </c>
      <c r="AK23" s="51">
        <v>184</v>
      </c>
      <c r="AM23" s="49">
        <v>29</v>
      </c>
      <c r="AN23" s="49">
        <v>118</v>
      </c>
      <c r="AO23" s="51">
        <v>147</v>
      </c>
      <c r="AQ23" s="49">
        <v>4</v>
      </c>
      <c r="AR23" s="49">
        <v>25</v>
      </c>
      <c r="AS23" s="51">
        <v>29</v>
      </c>
      <c r="AU23" s="52">
        <v>68</v>
      </c>
    </row>
    <row r="24" spans="1:47" ht="18" customHeight="1" x14ac:dyDescent="0.35">
      <c r="A24" s="56" t="s">
        <v>63</v>
      </c>
      <c r="B24" s="48"/>
      <c r="C24" s="49">
        <v>47</v>
      </c>
      <c r="D24" s="49">
        <v>126</v>
      </c>
      <c r="E24" s="50">
        <v>173</v>
      </c>
      <c r="F24" s="49">
        <v>42</v>
      </c>
      <c r="G24" s="49">
        <v>86</v>
      </c>
      <c r="H24" s="51">
        <v>128</v>
      </c>
      <c r="I24" s="49">
        <v>1</v>
      </c>
      <c r="J24" s="49">
        <v>7</v>
      </c>
      <c r="K24" s="51">
        <v>8</v>
      </c>
      <c r="L24" s="49">
        <v>0</v>
      </c>
      <c r="M24" s="49">
        <v>9</v>
      </c>
      <c r="N24" s="51">
        <v>9</v>
      </c>
      <c r="O24" s="49">
        <v>4</v>
      </c>
      <c r="P24" s="49">
        <v>24</v>
      </c>
      <c r="Q24" s="51">
        <v>28</v>
      </c>
      <c r="S24" s="49">
        <v>0</v>
      </c>
      <c r="T24" s="49">
        <v>0</v>
      </c>
      <c r="U24" s="50">
        <v>0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0</v>
      </c>
      <c r="AD24" s="51">
        <v>0</v>
      </c>
      <c r="AE24" s="49">
        <v>0</v>
      </c>
      <c r="AF24" s="49">
        <v>0</v>
      </c>
      <c r="AG24" s="51">
        <v>0</v>
      </c>
      <c r="AI24" s="49">
        <v>1</v>
      </c>
      <c r="AJ24" s="49">
        <v>5</v>
      </c>
      <c r="AK24" s="51">
        <v>6</v>
      </c>
      <c r="AM24" s="49">
        <v>4</v>
      </c>
      <c r="AN24" s="49">
        <v>29</v>
      </c>
      <c r="AO24" s="51">
        <v>33</v>
      </c>
      <c r="AQ24" s="49">
        <v>4</v>
      </c>
      <c r="AR24" s="49">
        <v>10</v>
      </c>
      <c r="AS24" s="51">
        <v>14</v>
      </c>
      <c r="AU24" s="52">
        <v>6</v>
      </c>
    </row>
    <row r="25" spans="1:47" ht="25" customHeight="1" x14ac:dyDescent="0.35">
      <c r="A25" s="56" t="s">
        <v>64</v>
      </c>
      <c r="B25" s="48"/>
      <c r="C25" s="49">
        <v>505</v>
      </c>
      <c r="D25" s="49">
        <v>1392</v>
      </c>
      <c r="E25" s="50">
        <v>1897</v>
      </c>
      <c r="F25" s="49">
        <v>449</v>
      </c>
      <c r="G25" s="49">
        <v>1175</v>
      </c>
      <c r="H25" s="51">
        <v>1624</v>
      </c>
      <c r="I25" s="49">
        <v>14</v>
      </c>
      <c r="J25" s="49">
        <v>31</v>
      </c>
      <c r="K25" s="51">
        <v>45</v>
      </c>
      <c r="L25" s="49">
        <v>23</v>
      </c>
      <c r="M25" s="49">
        <v>76</v>
      </c>
      <c r="N25" s="51">
        <v>99</v>
      </c>
      <c r="O25" s="49">
        <v>19</v>
      </c>
      <c r="P25" s="49">
        <v>110</v>
      </c>
      <c r="Q25" s="51">
        <v>129</v>
      </c>
      <c r="S25" s="49">
        <v>1</v>
      </c>
      <c r="T25" s="49">
        <v>1</v>
      </c>
      <c r="U25" s="50">
        <v>2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0</v>
      </c>
      <c r="AD25" s="51">
        <v>0</v>
      </c>
      <c r="AE25" s="49">
        <v>1</v>
      </c>
      <c r="AF25" s="49">
        <v>1</v>
      </c>
      <c r="AG25" s="51">
        <v>2</v>
      </c>
      <c r="AI25" s="49">
        <v>8</v>
      </c>
      <c r="AJ25" s="49">
        <v>25</v>
      </c>
      <c r="AK25" s="51">
        <v>33</v>
      </c>
      <c r="AM25" s="49">
        <v>14</v>
      </c>
      <c r="AN25" s="49">
        <v>51</v>
      </c>
      <c r="AO25" s="51">
        <v>65</v>
      </c>
      <c r="AQ25" s="49">
        <v>2</v>
      </c>
      <c r="AR25" s="49">
        <v>7</v>
      </c>
      <c r="AS25" s="51">
        <v>9</v>
      </c>
      <c r="AU25" s="52">
        <v>21</v>
      </c>
    </row>
    <row r="26" spans="1:47" ht="18" customHeight="1" x14ac:dyDescent="0.35">
      <c r="A26" s="56" t="s">
        <v>65</v>
      </c>
      <c r="B26" s="48"/>
      <c r="C26" s="49">
        <v>293</v>
      </c>
      <c r="D26" s="49">
        <v>780</v>
      </c>
      <c r="E26" s="50">
        <v>1073</v>
      </c>
      <c r="F26" s="49">
        <v>254</v>
      </c>
      <c r="G26" s="49">
        <v>604</v>
      </c>
      <c r="H26" s="51">
        <v>858</v>
      </c>
      <c r="I26" s="49">
        <v>3</v>
      </c>
      <c r="J26" s="49">
        <v>25</v>
      </c>
      <c r="K26" s="51">
        <v>28</v>
      </c>
      <c r="L26" s="49">
        <v>11</v>
      </c>
      <c r="M26" s="49">
        <v>49</v>
      </c>
      <c r="N26" s="51">
        <v>60</v>
      </c>
      <c r="O26" s="49">
        <v>25</v>
      </c>
      <c r="P26" s="49">
        <v>102</v>
      </c>
      <c r="Q26" s="51">
        <v>127</v>
      </c>
      <c r="S26" s="49">
        <v>10</v>
      </c>
      <c r="T26" s="49">
        <v>9</v>
      </c>
      <c r="U26" s="50">
        <v>19</v>
      </c>
      <c r="V26" s="49">
        <v>0</v>
      </c>
      <c r="W26" s="49">
        <v>1</v>
      </c>
      <c r="X26" s="51">
        <v>1</v>
      </c>
      <c r="Y26" s="49">
        <v>1</v>
      </c>
      <c r="Z26" s="49">
        <v>0</v>
      </c>
      <c r="AA26" s="51">
        <v>1</v>
      </c>
      <c r="AB26" s="49">
        <v>2</v>
      </c>
      <c r="AC26" s="49">
        <v>2</v>
      </c>
      <c r="AD26" s="51">
        <v>4</v>
      </c>
      <c r="AE26" s="49">
        <v>7</v>
      </c>
      <c r="AF26" s="49">
        <v>6</v>
      </c>
      <c r="AG26" s="51">
        <v>13</v>
      </c>
      <c r="AI26" s="49">
        <v>4</v>
      </c>
      <c r="AJ26" s="49">
        <v>28</v>
      </c>
      <c r="AK26" s="51">
        <v>32</v>
      </c>
      <c r="AM26" s="49">
        <v>12</v>
      </c>
      <c r="AN26" s="49">
        <v>44</v>
      </c>
      <c r="AO26" s="51">
        <v>56</v>
      </c>
      <c r="AQ26" s="49">
        <v>3</v>
      </c>
      <c r="AR26" s="49">
        <v>33</v>
      </c>
      <c r="AS26" s="51">
        <v>36</v>
      </c>
      <c r="AU26" s="52">
        <v>25</v>
      </c>
    </row>
    <row r="27" spans="1:47" ht="18" customHeight="1" x14ac:dyDescent="0.35">
      <c r="A27" s="56" t="s">
        <v>155</v>
      </c>
      <c r="B27" s="48"/>
      <c r="C27" s="49">
        <v>475</v>
      </c>
      <c r="D27" s="49">
        <v>1470</v>
      </c>
      <c r="E27" s="50">
        <v>1945</v>
      </c>
      <c r="F27" s="49">
        <v>420</v>
      </c>
      <c r="G27" s="49">
        <v>1213</v>
      </c>
      <c r="H27" s="51">
        <v>1633</v>
      </c>
      <c r="I27" s="49">
        <v>8</v>
      </c>
      <c r="J27" s="49">
        <v>62</v>
      </c>
      <c r="K27" s="51">
        <v>70</v>
      </c>
      <c r="L27" s="49">
        <v>19</v>
      </c>
      <c r="M27" s="49">
        <v>57</v>
      </c>
      <c r="N27" s="51">
        <v>76</v>
      </c>
      <c r="O27" s="49">
        <v>28</v>
      </c>
      <c r="P27" s="49">
        <v>138</v>
      </c>
      <c r="Q27" s="51">
        <v>166</v>
      </c>
      <c r="S27" s="49">
        <v>5</v>
      </c>
      <c r="T27" s="49">
        <v>6</v>
      </c>
      <c r="U27" s="50">
        <v>11</v>
      </c>
      <c r="V27" s="49">
        <v>1</v>
      </c>
      <c r="W27" s="49">
        <v>0</v>
      </c>
      <c r="X27" s="51">
        <v>1</v>
      </c>
      <c r="Y27" s="49">
        <v>0</v>
      </c>
      <c r="Z27" s="49">
        <v>0</v>
      </c>
      <c r="AA27" s="51">
        <v>0</v>
      </c>
      <c r="AB27" s="49">
        <v>0</v>
      </c>
      <c r="AC27" s="49">
        <v>2</v>
      </c>
      <c r="AD27" s="51">
        <v>2</v>
      </c>
      <c r="AE27" s="49">
        <v>4</v>
      </c>
      <c r="AF27" s="49">
        <v>4</v>
      </c>
      <c r="AG27" s="51">
        <v>8</v>
      </c>
      <c r="AI27" s="49">
        <v>4</v>
      </c>
      <c r="AJ27" s="49">
        <v>27</v>
      </c>
      <c r="AK27" s="51">
        <v>31</v>
      </c>
      <c r="AM27" s="49">
        <v>11</v>
      </c>
      <c r="AN27" s="49">
        <v>37</v>
      </c>
      <c r="AO27" s="51">
        <v>48</v>
      </c>
      <c r="AQ27" s="49">
        <v>3</v>
      </c>
      <c r="AR27" s="49">
        <v>15</v>
      </c>
      <c r="AS27" s="51">
        <v>18</v>
      </c>
      <c r="AU27" s="52">
        <v>25</v>
      </c>
    </row>
    <row r="28" spans="1:47" ht="25" customHeight="1" x14ac:dyDescent="0.35">
      <c r="A28" s="56" t="s">
        <v>156</v>
      </c>
      <c r="B28" s="48"/>
      <c r="C28" s="49">
        <v>426</v>
      </c>
      <c r="D28" s="49">
        <v>992</v>
      </c>
      <c r="E28" s="50">
        <v>1418</v>
      </c>
      <c r="F28" s="49">
        <v>346</v>
      </c>
      <c r="G28" s="49">
        <v>777</v>
      </c>
      <c r="H28" s="51">
        <v>1123</v>
      </c>
      <c r="I28" s="49">
        <v>13</v>
      </c>
      <c r="J28" s="49">
        <v>37</v>
      </c>
      <c r="K28" s="51">
        <v>50</v>
      </c>
      <c r="L28" s="49">
        <v>24</v>
      </c>
      <c r="M28" s="49">
        <v>56</v>
      </c>
      <c r="N28" s="51">
        <v>80</v>
      </c>
      <c r="O28" s="49">
        <v>43</v>
      </c>
      <c r="P28" s="49">
        <v>122</v>
      </c>
      <c r="Q28" s="51">
        <v>165</v>
      </c>
      <c r="S28" s="49">
        <v>22</v>
      </c>
      <c r="T28" s="49">
        <v>37</v>
      </c>
      <c r="U28" s="50">
        <v>59</v>
      </c>
      <c r="V28" s="49">
        <v>1</v>
      </c>
      <c r="W28" s="49">
        <v>1</v>
      </c>
      <c r="X28" s="51">
        <v>2</v>
      </c>
      <c r="Y28" s="49">
        <v>0</v>
      </c>
      <c r="Z28" s="49">
        <v>1</v>
      </c>
      <c r="AA28" s="51">
        <v>1</v>
      </c>
      <c r="AB28" s="49">
        <v>3</v>
      </c>
      <c r="AC28" s="49">
        <v>8</v>
      </c>
      <c r="AD28" s="51">
        <v>11</v>
      </c>
      <c r="AE28" s="49">
        <v>18</v>
      </c>
      <c r="AF28" s="49">
        <v>27</v>
      </c>
      <c r="AG28" s="51">
        <v>45</v>
      </c>
      <c r="AI28" s="49">
        <v>4</v>
      </c>
      <c r="AJ28" s="49">
        <v>31</v>
      </c>
      <c r="AK28" s="51">
        <v>35</v>
      </c>
      <c r="AM28" s="49">
        <v>16</v>
      </c>
      <c r="AN28" s="49">
        <v>37</v>
      </c>
      <c r="AO28" s="51">
        <v>53</v>
      </c>
      <c r="AQ28" s="49">
        <v>4</v>
      </c>
      <c r="AR28" s="49">
        <v>14</v>
      </c>
      <c r="AS28" s="51">
        <v>18</v>
      </c>
      <c r="AU28" s="52">
        <v>19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206</v>
      </c>
      <c r="D30" s="49">
        <v>421</v>
      </c>
      <c r="E30" s="50">
        <v>627</v>
      </c>
      <c r="F30" s="49">
        <v>171</v>
      </c>
      <c r="G30" s="49">
        <v>308</v>
      </c>
      <c r="H30" s="51">
        <v>479</v>
      </c>
      <c r="I30" s="49">
        <v>7</v>
      </c>
      <c r="J30" s="49">
        <v>24</v>
      </c>
      <c r="K30" s="51">
        <v>31</v>
      </c>
      <c r="L30" s="49">
        <v>7</v>
      </c>
      <c r="M30" s="49">
        <v>42</v>
      </c>
      <c r="N30" s="51">
        <v>49</v>
      </c>
      <c r="O30" s="49">
        <v>21</v>
      </c>
      <c r="P30" s="49">
        <v>47</v>
      </c>
      <c r="Q30" s="51">
        <v>68</v>
      </c>
      <c r="S30" s="49">
        <v>0</v>
      </c>
      <c r="T30" s="49">
        <v>1</v>
      </c>
      <c r="U30" s="50">
        <v>1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1</v>
      </c>
      <c r="AD30" s="51">
        <v>1</v>
      </c>
      <c r="AE30" s="49">
        <v>0</v>
      </c>
      <c r="AF30" s="49">
        <v>0</v>
      </c>
      <c r="AG30" s="51">
        <v>0</v>
      </c>
      <c r="AI30" s="49">
        <v>0</v>
      </c>
      <c r="AJ30" s="49">
        <v>7</v>
      </c>
      <c r="AK30" s="51">
        <v>7</v>
      </c>
      <c r="AM30" s="49">
        <v>1</v>
      </c>
      <c r="AN30" s="49">
        <v>19</v>
      </c>
      <c r="AO30" s="51">
        <v>20</v>
      </c>
      <c r="AQ30" s="49">
        <v>1</v>
      </c>
      <c r="AR30" s="49">
        <v>8</v>
      </c>
      <c r="AS30" s="51">
        <v>9</v>
      </c>
      <c r="AU30" s="52">
        <v>6</v>
      </c>
    </row>
    <row r="31" spans="1:47" ht="32.4" customHeight="1" x14ac:dyDescent="0.35">
      <c r="A31" s="54" t="s">
        <v>157</v>
      </c>
      <c r="B31" s="48"/>
      <c r="C31" s="49">
        <v>348</v>
      </c>
      <c r="D31" s="49">
        <v>820</v>
      </c>
      <c r="E31" s="50">
        <v>1168</v>
      </c>
      <c r="F31" s="49">
        <v>273</v>
      </c>
      <c r="G31" s="49">
        <v>575</v>
      </c>
      <c r="H31" s="51">
        <v>848</v>
      </c>
      <c r="I31" s="49">
        <v>10</v>
      </c>
      <c r="J31" s="49">
        <v>36</v>
      </c>
      <c r="K31" s="51">
        <v>46</v>
      </c>
      <c r="L31" s="49">
        <v>26</v>
      </c>
      <c r="M31" s="49">
        <v>57</v>
      </c>
      <c r="N31" s="51">
        <v>83</v>
      </c>
      <c r="O31" s="49">
        <v>39</v>
      </c>
      <c r="P31" s="49">
        <v>152</v>
      </c>
      <c r="Q31" s="51">
        <v>191</v>
      </c>
      <c r="S31" s="49">
        <v>6</v>
      </c>
      <c r="T31" s="49">
        <v>8</v>
      </c>
      <c r="U31" s="50">
        <v>14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2</v>
      </c>
      <c r="AD31" s="51">
        <v>2</v>
      </c>
      <c r="AE31" s="49">
        <v>6</v>
      </c>
      <c r="AF31" s="49">
        <v>6</v>
      </c>
      <c r="AG31" s="51">
        <v>12</v>
      </c>
      <c r="AI31" s="49">
        <v>10</v>
      </c>
      <c r="AJ31" s="49">
        <v>34</v>
      </c>
      <c r="AK31" s="51">
        <v>44</v>
      </c>
      <c r="AM31" s="49">
        <v>23</v>
      </c>
      <c r="AN31" s="49">
        <v>95</v>
      </c>
      <c r="AO31" s="51">
        <v>118</v>
      </c>
      <c r="AQ31" s="49">
        <v>4</v>
      </c>
      <c r="AR31" s="49">
        <v>28</v>
      </c>
      <c r="AS31" s="51">
        <v>32</v>
      </c>
      <c r="AU31" s="52">
        <v>15</v>
      </c>
    </row>
    <row r="32" spans="1:47" ht="18" customHeight="1" x14ac:dyDescent="0.35">
      <c r="A32" s="54" t="s">
        <v>158</v>
      </c>
      <c r="B32" s="48"/>
      <c r="C32" s="49">
        <v>179</v>
      </c>
      <c r="D32" s="49">
        <v>402</v>
      </c>
      <c r="E32" s="50">
        <v>581</v>
      </c>
      <c r="F32" s="49">
        <v>160</v>
      </c>
      <c r="G32" s="49">
        <v>352</v>
      </c>
      <c r="H32" s="51">
        <v>512</v>
      </c>
      <c r="I32" s="49">
        <v>3</v>
      </c>
      <c r="J32" s="49">
        <v>7</v>
      </c>
      <c r="K32" s="51">
        <v>10</v>
      </c>
      <c r="L32" s="49">
        <v>5</v>
      </c>
      <c r="M32" s="49">
        <v>6</v>
      </c>
      <c r="N32" s="51">
        <v>11</v>
      </c>
      <c r="O32" s="49">
        <v>11</v>
      </c>
      <c r="P32" s="49">
        <v>37</v>
      </c>
      <c r="Q32" s="51">
        <v>48</v>
      </c>
      <c r="S32" s="49">
        <v>0</v>
      </c>
      <c r="T32" s="49">
        <v>1</v>
      </c>
      <c r="U32" s="50">
        <v>1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1</v>
      </c>
      <c r="AD32" s="51">
        <v>1</v>
      </c>
      <c r="AE32" s="49">
        <v>0</v>
      </c>
      <c r="AF32" s="49">
        <v>0</v>
      </c>
      <c r="AG32" s="51">
        <v>0</v>
      </c>
      <c r="AI32" s="49">
        <v>5</v>
      </c>
      <c r="AJ32" s="49">
        <v>11</v>
      </c>
      <c r="AK32" s="51">
        <v>16</v>
      </c>
      <c r="AM32" s="49">
        <v>10</v>
      </c>
      <c r="AN32" s="49">
        <v>30</v>
      </c>
      <c r="AO32" s="51">
        <v>40</v>
      </c>
      <c r="AQ32" s="49">
        <v>2</v>
      </c>
      <c r="AR32" s="49">
        <v>31</v>
      </c>
      <c r="AS32" s="51">
        <v>33</v>
      </c>
      <c r="AU32" s="52">
        <v>9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A68309C5-6E03-4C22-9A74-EDE5C782FAB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5095AE3-AAEB-4896-ACA5-F09EE9CA0F1E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120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663</v>
      </c>
      <c r="D10" s="41">
        <v>1775</v>
      </c>
      <c r="E10" s="42">
        <v>2438</v>
      </c>
      <c r="F10" s="41">
        <v>364</v>
      </c>
      <c r="G10" s="41">
        <v>969</v>
      </c>
      <c r="H10" s="43">
        <v>1333</v>
      </c>
      <c r="I10" s="41">
        <v>112</v>
      </c>
      <c r="J10" s="41">
        <v>189</v>
      </c>
      <c r="K10" s="43">
        <v>301</v>
      </c>
      <c r="L10" s="41">
        <v>79</v>
      </c>
      <c r="M10" s="41">
        <v>214</v>
      </c>
      <c r="N10" s="43">
        <v>293</v>
      </c>
      <c r="O10" s="41">
        <v>108</v>
      </c>
      <c r="P10" s="41">
        <v>403</v>
      </c>
      <c r="Q10" s="43">
        <v>511</v>
      </c>
      <c r="R10" s="44"/>
      <c r="S10" s="41">
        <v>14</v>
      </c>
      <c r="T10" s="41">
        <v>16</v>
      </c>
      <c r="U10" s="42">
        <v>30</v>
      </c>
      <c r="V10" s="41">
        <v>0</v>
      </c>
      <c r="W10" s="41">
        <v>0</v>
      </c>
      <c r="X10" s="43">
        <v>0</v>
      </c>
      <c r="Y10" s="41">
        <v>0</v>
      </c>
      <c r="Z10" s="41">
        <v>3</v>
      </c>
      <c r="AA10" s="43">
        <v>3</v>
      </c>
      <c r="AB10" s="41">
        <v>7</v>
      </c>
      <c r="AC10" s="41">
        <v>7</v>
      </c>
      <c r="AD10" s="43">
        <v>14</v>
      </c>
      <c r="AE10" s="41">
        <v>7</v>
      </c>
      <c r="AF10" s="41">
        <v>6</v>
      </c>
      <c r="AG10" s="43">
        <v>13</v>
      </c>
      <c r="AH10" s="44"/>
      <c r="AI10" s="41">
        <v>11</v>
      </c>
      <c r="AJ10" s="41">
        <v>94</v>
      </c>
      <c r="AK10" s="43">
        <v>105</v>
      </c>
      <c r="AL10" s="44"/>
      <c r="AM10" s="41">
        <v>4</v>
      </c>
      <c r="AN10" s="41">
        <v>46</v>
      </c>
      <c r="AO10" s="43">
        <v>50</v>
      </c>
      <c r="AP10" s="44"/>
      <c r="AQ10" s="41">
        <v>13</v>
      </c>
      <c r="AR10" s="41">
        <v>73</v>
      </c>
      <c r="AS10" s="43">
        <v>86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663</v>
      </c>
      <c r="D11" s="49">
        <v>1775</v>
      </c>
      <c r="E11" s="50">
        <v>2438</v>
      </c>
      <c r="F11" s="49">
        <v>364</v>
      </c>
      <c r="G11" s="49">
        <v>969</v>
      </c>
      <c r="H11" s="51">
        <v>1333</v>
      </c>
      <c r="I11" s="49">
        <v>112</v>
      </c>
      <c r="J11" s="49">
        <v>189</v>
      </c>
      <c r="K11" s="51">
        <v>301</v>
      </c>
      <c r="L11" s="49">
        <v>79</v>
      </c>
      <c r="M11" s="49">
        <v>214</v>
      </c>
      <c r="N11" s="51">
        <v>293</v>
      </c>
      <c r="O11" s="49">
        <v>108</v>
      </c>
      <c r="P11" s="49">
        <v>403</v>
      </c>
      <c r="Q11" s="51">
        <v>511</v>
      </c>
      <c r="S11" s="49">
        <v>14</v>
      </c>
      <c r="T11" s="49">
        <v>16</v>
      </c>
      <c r="U11" s="50">
        <v>30</v>
      </c>
      <c r="V11" s="49">
        <v>0</v>
      </c>
      <c r="W11" s="49">
        <v>0</v>
      </c>
      <c r="X11" s="51">
        <v>0</v>
      </c>
      <c r="Y11" s="49">
        <v>0</v>
      </c>
      <c r="Z11" s="49">
        <v>3</v>
      </c>
      <c r="AA11" s="51">
        <v>3</v>
      </c>
      <c r="AB11" s="49">
        <v>7</v>
      </c>
      <c r="AC11" s="49">
        <v>7</v>
      </c>
      <c r="AD11" s="51">
        <v>14</v>
      </c>
      <c r="AE11" s="49">
        <v>7</v>
      </c>
      <c r="AF11" s="49">
        <v>6</v>
      </c>
      <c r="AG11" s="51">
        <v>13</v>
      </c>
      <c r="AI11" s="49">
        <v>11</v>
      </c>
      <c r="AJ11" s="49">
        <v>94</v>
      </c>
      <c r="AK11" s="51">
        <v>105</v>
      </c>
      <c r="AM11" s="49">
        <v>4</v>
      </c>
      <c r="AN11" s="49">
        <v>46</v>
      </c>
      <c r="AO11" s="51">
        <v>50</v>
      </c>
      <c r="AQ11" s="49">
        <v>13</v>
      </c>
      <c r="AR11" s="49">
        <v>73</v>
      </c>
      <c r="AS11" s="51">
        <v>86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663</v>
      </c>
      <c r="D12" s="49">
        <v>1775</v>
      </c>
      <c r="E12" s="50">
        <v>2438</v>
      </c>
      <c r="F12" s="49">
        <v>364</v>
      </c>
      <c r="G12" s="49">
        <v>969</v>
      </c>
      <c r="H12" s="51">
        <v>1333</v>
      </c>
      <c r="I12" s="49">
        <v>112</v>
      </c>
      <c r="J12" s="49">
        <v>189</v>
      </c>
      <c r="K12" s="51">
        <v>301</v>
      </c>
      <c r="L12" s="49">
        <v>79</v>
      </c>
      <c r="M12" s="49">
        <v>214</v>
      </c>
      <c r="N12" s="51">
        <v>293</v>
      </c>
      <c r="O12" s="49">
        <v>108</v>
      </c>
      <c r="P12" s="49">
        <v>403</v>
      </c>
      <c r="Q12" s="51">
        <v>511</v>
      </c>
      <c r="S12" s="49">
        <v>14</v>
      </c>
      <c r="T12" s="49">
        <v>16</v>
      </c>
      <c r="U12" s="50">
        <v>30</v>
      </c>
      <c r="V12" s="49">
        <v>0</v>
      </c>
      <c r="W12" s="49">
        <v>0</v>
      </c>
      <c r="X12" s="51">
        <v>0</v>
      </c>
      <c r="Y12" s="49">
        <v>0</v>
      </c>
      <c r="Z12" s="49">
        <v>3</v>
      </c>
      <c r="AA12" s="51">
        <v>3</v>
      </c>
      <c r="AB12" s="49">
        <v>7</v>
      </c>
      <c r="AC12" s="49">
        <v>7</v>
      </c>
      <c r="AD12" s="51">
        <v>14</v>
      </c>
      <c r="AE12" s="49">
        <v>7</v>
      </c>
      <c r="AF12" s="49">
        <v>6</v>
      </c>
      <c r="AG12" s="51">
        <v>13</v>
      </c>
      <c r="AI12" s="49">
        <v>11</v>
      </c>
      <c r="AJ12" s="49">
        <v>94</v>
      </c>
      <c r="AK12" s="51">
        <v>105</v>
      </c>
      <c r="AM12" s="49">
        <v>4</v>
      </c>
      <c r="AN12" s="49">
        <v>46</v>
      </c>
      <c r="AO12" s="51">
        <v>50</v>
      </c>
      <c r="AQ12" s="49">
        <v>13</v>
      </c>
      <c r="AR12" s="49">
        <v>73</v>
      </c>
      <c r="AS12" s="51">
        <v>86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53</v>
      </c>
      <c r="D13" s="49">
        <v>139</v>
      </c>
      <c r="E13" s="50">
        <v>192</v>
      </c>
      <c r="F13" s="49">
        <v>30</v>
      </c>
      <c r="G13" s="49">
        <v>79</v>
      </c>
      <c r="H13" s="51">
        <v>109</v>
      </c>
      <c r="I13" s="49">
        <v>7</v>
      </c>
      <c r="J13" s="49">
        <v>20</v>
      </c>
      <c r="K13" s="51">
        <v>27</v>
      </c>
      <c r="L13" s="49">
        <v>9</v>
      </c>
      <c r="M13" s="49">
        <v>11</v>
      </c>
      <c r="N13" s="51">
        <v>20</v>
      </c>
      <c r="O13" s="49">
        <v>7</v>
      </c>
      <c r="P13" s="49">
        <v>29</v>
      </c>
      <c r="Q13" s="51">
        <v>36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1</v>
      </c>
      <c r="AK13" s="51">
        <v>1</v>
      </c>
      <c r="AM13" s="49">
        <v>1</v>
      </c>
      <c r="AN13" s="49">
        <v>1</v>
      </c>
      <c r="AO13" s="51">
        <v>2</v>
      </c>
      <c r="AQ13" s="49">
        <v>0</v>
      </c>
      <c r="AR13" s="49">
        <v>1</v>
      </c>
      <c r="AS13" s="51">
        <v>1</v>
      </c>
      <c r="AU13" s="52">
        <v>1</v>
      </c>
    </row>
    <row r="14" spans="1:47" ht="18" customHeight="1" x14ac:dyDescent="0.35">
      <c r="A14" s="56" t="s">
        <v>53</v>
      </c>
      <c r="B14" s="48"/>
      <c r="C14" s="49">
        <v>76</v>
      </c>
      <c r="D14" s="49">
        <v>89</v>
      </c>
      <c r="E14" s="50">
        <v>165</v>
      </c>
      <c r="F14" s="49">
        <v>37</v>
      </c>
      <c r="G14" s="49">
        <v>40</v>
      </c>
      <c r="H14" s="51">
        <v>77</v>
      </c>
      <c r="I14" s="49">
        <v>10</v>
      </c>
      <c r="J14" s="49">
        <v>14</v>
      </c>
      <c r="K14" s="51">
        <v>24</v>
      </c>
      <c r="L14" s="49">
        <v>11</v>
      </c>
      <c r="M14" s="49">
        <v>11</v>
      </c>
      <c r="N14" s="51">
        <v>22</v>
      </c>
      <c r="O14" s="49">
        <v>18</v>
      </c>
      <c r="P14" s="49">
        <v>24</v>
      </c>
      <c r="Q14" s="51">
        <v>42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3</v>
      </c>
      <c r="AJ14" s="49">
        <v>6</v>
      </c>
      <c r="AK14" s="51">
        <v>9</v>
      </c>
      <c r="AM14" s="49">
        <v>0</v>
      </c>
      <c r="AN14" s="49">
        <v>3</v>
      </c>
      <c r="AO14" s="51">
        <v>3</v>
      </c>
      <c r="AQ14" s="49">
        <v>2</v>
      </c>
      <c r="AR14" s="49">
        <v>4</v>
      </c>
      <c r="AS14" s="51">
        <v>6</v>
      </c>
      <c r="AU14" s="52">
        <v>2</v>
      </c>
    </row>
    <row r="15" spans="1:47" ht="18" customHeight="1" x14ac:dyDescent="0.35">
      <c r="A15" s="56" t="s">
        <v>54</v>
      </c>
      <c r="B15" s="48"/>
      <c r="C15" s="49">
        <v>34</v>
      </c>
      <c r="D15" s="49">
        <v>106</v>
      </c>
      <c r="E15" s="50">
        <v>140</v>
      </c>
      <c r="F15" s="49">
        <v>27</v>
      </c>
      <c r="G15" s="49">
        <v>51</v>
      </c>
      <c r="H15" s="51">
        <v>78</v>
      </c>
      <c r="I15" s="49">
        <v>5</v>
      </c>
      <c r="J15" s="49">
        <v>7</v>
      </c>
      <c r="K15" s="51">
        <v>12</v>
      </c>
      <c r="L15" s="49">
        <v>1</v>
      </c>
      <c r="M15" s="49">
        <v>23</v>
      </c>
      <c r="N15" s="51">
        <v>24</v>
      </c>
      <c r="O15" s="49">
        <v>1</v>
      </c>
      <c r="P15" s="49">
        <v>25</v>
      </c>
      <c r="Q15" s="51">
        <v>26</v>
      </c>
      <c r="S15" s="49">
        <v>0</v>
      </c>
      <c r="T15" s="49">
        <v>1</v>
      </c>
      <c r="U15" s="50">
        <v>1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0</v>
      </c>
      <c r="AD15" s="51">
        <v>0</v>
      </c>
      <c r="AE15" s="49">
        <v>0</v>
      </c>
      <c r="AF15" s="49">
        <v>1</v>
      </c>
      <c r="AG15" s="51">
        <v>1</v>
      </c>
      <c r="AI15" s="49">
        <v>0</v>
      </c>
      <c r="AJ15" s="49">
        <v>7</v>
      </c>
      <c r="AK15" s="51">
        <v>7</v>
      </c>
      <c r="AM15" s="49">
        <v>1</v>
      </c>
      <c r="AN15" s="49">
        <v>1</v>
      </c>
      <c r="AO15" s="51">
        <v>2</v>
      </c>
      <c r="AQ15" s="49">
        <v>1</v>
      </c>
      <c r="AR15" s="49">
        <v>6</v>
      </c>
      <c r="AS15" s="51">
        <v>7</v>
      </c>
      <c r="AU15" s="52">
        <v>4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15</v>
      </c>
      <c r="D17" s="49">
        <v>35</v>
      </c>
      <c r="E17" s="50">
        <v>50</v>
      </c>
      <c r="F17" s="49">
        <v>11</v>
      </c>
      <c r="G17" s="49">
        <v>22</v>
      </c>
      <c r="H17" s="51">
        <v>33</v>
      </c>
      <c r="I17" s="49">
        <v>1</v>
      </c>
      <c r="J17" s="49">
        <v>3</v>
      </c>
      <c r="K17" s="51">
        <v>4</v>
      </c>
      <c r="L17" s="49">
        <v>1</v>
      </c>
      <c r="M17" s="49">
        <v>4</v>
      </c>
      <c r="N17" s="51">
        <v>5</v>
      </c>
      <c r="O17" s="49">
        <v>2</v>
      </c>
      <c r="P17" s="49">
        <v>6</v>
      </c>
      <c r="Q17" s="51">
        <v>8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2</v>
      </c>
      <c r="AK17" s="51">
        <v>2</v>
      </c>
      <c r="AM17" s="49">
        <v>0</v>
      </c>
      <c r="AN17" s="49">
        <v>2</v>
      </c>
      <c r="AO17" s="51">
        <v>2</v>
      </c>
      <c r="AQ17" s="49">
        <v>0</v>
      </c>
      <c r="AR17" s="49">
        <v>2</v>
      </c>
      <c r="AS17" s="51">
        <v>2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7</v>
      </c>
      <c r="D18" s="49">
        <v>34</v>
      </c>
      <c r="E18" s="50">
        <v>41</v>
      </c>
      <c r="F18" s="49">
        <v>5</v>
      </c>
      <c r="G18" s="49">
        <v>14</v>
      </c>
      <c r="H18" s="51">
        <v>19</v>
      </c>
      <c r="I18" s="49">
        <v>0</v>
      </c>
      <c r="J18" s="49">
        <v>4</v>
      </c>
      <c r="K18" s="51">
        <v>4</v>
      </c>
      <c r="L18" s="49">
        <v>2</v>
      </c>
      <c r="M18" s="49">
        <v>1</v>
      </c>
      <c r="N18" s="51">
        <v>3</v>
      </c>
      <c r="O18" s="49">
        <v>0</v>
      </c>
      <c r="P18" s="49">
        <v>15</v>
      </c>
      <c r="Q18" s="51">
        <v>15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4</v>
      </c>
      <c r="AK18" s="51">
        <v>4</v>
      </c>
      <c r="AM18" s="49">
        <v>0</v>
      </c>
      <c r="AN18" s="49">
        <v>2</v>
      </c>
      <c r="AO18" s="51">
        <v>2</v>
      </c>
      <c r="AQ18" s="49">
        <v>0</v>
      </c>
      <c r="AR18" s="49">
        <v>3</v>
      </c>
      <c r="AS18" s="51">
        <v>3</v>
      </c>
      <c r="AU18" s="52">
        <v>2</v>
      </c>
    </row>
    <row r="19" spans="1:47" ht="25" customHeight="1" x14ac:dyDescent="0.35">
      <c r="A19" s="56" t="s">
        <v>58</v>
      </c>
      <c r="B19" s="48"/>
      <c r="C19" s="49">
        <v>13</v>
      </c>
      <c r="D19" s="49">
        <v>23</v>
      </c>
      <c r="E19" s="50">
        <v>36</v>
      </c>
      <c r="F19" s="49">
        <v>11</v>
      </c>
      <c r="G19" s="49">
        <v>18</v>
      </c>
      <c r="H19" s="51">
        <v>29</v>
      </c>
      <c r="I19" s="49">
        <v>1</v>
      </c>
      <c r="J19" s="49">
        <v>1</v>
      </c>
      <c r="K19" s="51">
        <v>2</v>
      </c>
      <c r="L19" s="49">
        <v>0</v>
      </c>
      <c r="M19" s="49">
        <v>4</v>
      </c>
      <c r="N19" s="51">
        <v>4</v>
      </c>
      <c r="O19" s="49">
        <v>1</v>
      </c>
      <c r="P19" s="49">
        <v>0</v>
      </c>
      <c r="Q19" s="51">
        <v>1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1</v>
      </c>
      <c r="AO19" s="51">
        <v>1</v>
      </c>
      <c r="AQ19" s="49">
        <v>0</v>
      </c>
      <c r="AR19" s="49">
        <v>2</v>
      </c>
      <c r="AS19" s="51">
        <v>2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29</v>
      </c>
      <c r="D20" s="49">
        <v>128</v>
      </c>
      <c r="E20" s="50">
        <v>157</v>
      </c>
      <c r="F20" s="49">
        <v>17</v>
      </c>
      <c r="G20" s="49">
        <v>50</v>
      </c>
      <c r="H20" s="51">
        <v>67</v>
      </c>
      <c r="I20" s="49">
        <v>5</v>
      </c>
      <c r="J20" s="49">
        <v>16</v>
      </c>
      <c r="K20" s="51">
        <v>21</v>
      </c>
      <c r="L20" s="49">
        <v>2</v>
      </c>
      <c r="M20" s="49">
        <v>9</v>
      </c>
      <c r="N20" s="51">
        <v>11</v>
      </c>
      <c r="O20" s="49">
        <v>5</v>
      </c>
      <c r="P20" s="49">
        <v>53</v>
      </c>
      <c r="Q20" s="51">
        <v>58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</v>
      </c>
      <c r="AJ20" s="49">
        <v>12</v>
      </c>
      <c r="AK20" s="51">
        <v>13</v>
      </c>
      <c r="AM20" s="49">
        <v>0</v>
      </c>
      <c r="AN20" s="49">
        <v>9</v>
      </c>
      <c r="AO20" s="51">
        <v>9</v>
      </c>
      <c r="AQ20" s="49">
        <v>3</v>
      </c>
      <c r="AR20" s="49">
        <v>10</v>
      </c>
      <c r="AS20" s="51">
        <v>13</v>
      </c>
      <c r="AU20" s="52">
        <v>5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66</v>
      </c>
      <c r="D22" s="49">
        <v>164</v>
      </c>
      <c r="E22" s="50">
        <v>230</v>
      </c>
      <c r="F22" s="49">
        <v>32</v>
      </c>
      <c r="G22" s="49">
        <v>73</v>
      </c>
      <c r="H22" s="51">
        <v>105</v>
      </c>
      <c r="I22" s="49">
        <v>6</v>
      </c>
      <c r="J22" s="49">
        <v>19</v>
      </c>
      <c r="K22" s="51">
        <v>25</v>
      </c>
      <c r="L22" s="49">
        <v>7</v>
      </c>
      <c r="M22" s="49">
        <v>39</v>
      </c>
      <c r="N22" s="51">
        <v>46</v>
      </c>
      <c r="O22" s="49">
        <v>21</v>
      </c>
      <c r="P22" s="49">
        <v>33</v>
      </c>
      <c r="Q22" s="51">
        <v>54</v>
      </c>
      <c r="S22" s="49">
        <v>6</v>
      </c>
      <c r="T22" s="49">
        <v>3</v>
      </c>
      <c r="U22" s="50">
        <v>9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1</v>
      </c>
      <c r="AD22" s="51">
        <v>1</v>
      </c>
      <c r="AE22" s="49">
        <v>6</v>
      </c>
      <c r="AF22" s="49">
        <v>2</v>
      </c>
      <c r="AG22" s="51">
        <v>8</v>
      </c>
      <c r="AI22" s="49">
        <v>1</v>
      </c>
      <c r="AJ22" s="49">
        <v>3</v>
      </c>
      <c r="AK22" s="51">
        <v>4</v>
      </c>
      <c r="AM22" s="49">
        <v>0</v>
      </c>
      <c r="AN22" s="49">
        <v>2</v>
      </c>
      <c r="AO22" s="51">
        <v>2</v>
      </c>
      <c r="AQ22" s="49">
        <v>2</v>
      </c>
      <c r="AR22" s="49">
        <v>4</v>
      </c>
      <c r="AS22" s="51">
        <v>6</v>
      </c>
      <c r="AU22" s="52">
        <v>1</v>
      </c>
    </row>
    <row r="23" spans="1:47" ht="18" customHeight="1" x14ac:dyDescent="0.35">
      <c r="A23" s="56" t="s">
        <v>62</v>
      </c>
      <c r="B23" s="48"/>
      <c r="C23" s="49">
        <v>134</v>
      </c>
      <c r="D23" s="49">
        <v>450</v>
      </c>
      <c r="E23" s="50">
        <v>584</v>
      </c>
      <c r="F23" s="49">
        <v>93</v>
      </c>
      <c r="G23" s="49">
        <v>373</v>
      </c>
      <c r="H23" s="51">
        <v>466</v>
      </c>
      <c r="I23" s="49">
        <v>25</v>
      </c>
      <c r="J23" s="49">
        <v>6</v>
      </c>
      <c r="K23" s="51">
        <v>31</v>
      </c>
      <c r="L23" s="49">
        <v>5</v>
      </c>
      <c r="M23" s="49">
        <v>16</v>
      </c>
      <c r="N23" s="51">
        <v>21</v>
      </c>
      <c r="O23" s="49">
        <v>11</v>
      </c>
      <c r="P23" s="49">
        <v>55</v>
      </c>
      <c r="Q23" s="51">
        <v>66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4</v>
      </c>
      <c r="AJ23" s="49">
        <v>19</v>
      </c>
      <c r="AK23" s="51">
        <v>23</v>
      </c>
      <c r="AM23" s="49">
        <v>1</v>
      </c>
      <c r="AN23" s="49">
        <v>8</v>
      </c>
      <c r="AO23" s="51">
        <v>9</v>
      </c>
      <c r="AQ23" s="49">
        <v>4</v>
      </c>
      <c r="AR23" s="49">
        <v>18</v>
      </c>
      <c r="AS23" s="51">
        <v>22</v>
      </c>
      <c r="AU23" s="52">
        <v>12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97</v>
      </c>
      <c r="D25" s="49">
        <v>306</v>
      </c>
      <c r="E25" s="50">
        <v>403</v>
      </c>
      <c r="F25" s="49">
        <v>61</v>
      </c>
      <c r="G25" s="49">
        <v>134</v>
      </c>
      <c r="H25" s="51">
        <v>195</v>
      </c>
      <c r="I25" s="49">
        <v>7</v>
      </c>
      <c r="J25" s="49">
        <v>48</v>
      </c>
      <c r="K25" s="51">
        <v>55</v>
      </c>
      <c r="L25" s="49">
        <v>11</v>
      </c>
      <c r="M25" s="49">
        <v>35</v>
      </c>
      <c r="N25" s="51">
        <v>46</v>
      </c>
      <c r="O25" s="49">
        <v>18</v>
      </c>
      <c r="P25" s="49">
        <v>89</v>
      </c>
      <c r="Q25" s="51">
        <v>107</v>
      </c>
      <c r="S25" s="49">
        <v>8</v>
      </c>
      <c r="T25" s="49">
        <v>11</v>
      </c>
      <c r="U25" s="50">
        <v>19</v>
      </c>
      <c r="V25" s="49">
        <v>0</v>
      </c>
      <c r="W25" s="49">
        <v>0</v>
      </c>
      <c r="X25" s="51">
        <v>0</v>
      </c>
      <c r="Y25" s="49">
        <v>0</v>
      </c>
      <c r="Z25" s="49">
        <v>2</v>
      </c>
      <c r="AA25" s="51">
        <v>2</v>
      </c>
      <c r="AB25" s="49">
        <v>7</v>
      </c>
      <c r="AC25" s="49">
        <v>6</v>
      </c>
      <c r="AD25" s="51">
        <v>13</v>
      </c>
      <c r="AE25" s="49">
        <v>1</v>
      </c>
      <c r="AF25" s="49">
        <v>3</v>
      </c>
      <c r="AG25" s="51">
        <v>4</v>
      </c>
      <c r="AI25" s="49">
        <v>2</v>
      </c>
      <c r="AJ25" s="49">
        <v>21</v>
      </c>
      <c r="AK25" s="51">
        <v>23</v>
      </c>
      <c r="AM25" s="49">
        <v>0</v>
      </c>
      <c r="AN25" s="49">
        <v>3</v>
      </c>
      <c r="AO25" s="51">
        <v>3</v>
      </c>
      <c r="AQ25" s="49">
        <v>0</v>
      </c>
      <c r="AR25" s="49">
        <v>9</v>
      </c>
      <c r="AS25" s="51">
        <v>9</v>
      </c>
      <c r="AU25" s="52">
        <v>7</v>
      </c>
    </row>
    <row r="26" spans="1:47" ht="18" customHeight="1" x14ac:dyDescent="0.35">
      <c r="A26" s="56" t="s">
        <v>65</v>
      </c>
      <c r="B26" s="48"/>
      <c r="C26" s="49">
        <v>28</v>
      </c>
      <c r="D26" s="49">
        <v>81</v>
      </c>
      <c r="E26" s="50">
        <v>109</v>
      </c>
      <c r="F26" s="49">
        <v>9</v>
      </c>
      <c r="G26" s="49">
        <v>30</v>
      </c>
      <c r="H26" s="51">
        <v>39</v>
      </c>
      <c r="I26" s="49">
        <v>5</v>
      </c>
      <c r="J26" s="49">
        <v>14</v>
      </c>
      <c r="K26" s="51">
        <v>19</v>
      </c>
      <c r="L26" s="49">
        <v>7</v>
      </c>
      <c r="M26" s="49">
        <v>20</v>
      </c>
      <c r="N26" s="51">
        <v>27</v>
      </c>
      <c r="O26" s="49">
        <v>7</v>
      </c>
      <c r="P26" s="49">
        <v>17</v>
      </c>
      <c r="Q26" s="51">
        <v>24</v>
      </c>
      <c r="S26" s="49">
        <v>0</v>
      </c>
      <c r="T26" s="49">
        <v>1</v>
      </c>
      <c r="U26" s="50">
        <v>1</v>
      </c>
      <c r="V26" s="49">
        <v>0</v>
      </c>
      <c r="W26" s="49">
        <v>0</v>
      </c>
      <c r="X26" s="51">
        <v>0</v>
      </c>
      <c r="Y26" s="49">
        <v>0</v>
      </c>
      <c r="Z26" s="49">
        <v>1</v>
      </c>
      <c r="AA26" s="51">
        <v>1</v>
      </c>
      <c r="AB26" s="49">
        <v>0</v>
      </c>
      <c r="AC26" s="49">
        <v>0</v>
      </c>
      <c r="AD26" s="51">
        <v>0</v>
      </c>
      <c r="AE26" s="49">
        <v>0</v>
      </c>
      <c r="AF26" s="49">
        <v>0</v>
      </c>
      <c r="AG26" s="51">
        <v>0</v>
      </c>
      <c r="AI26" s="49">
        <v>0</v>
      </c>
      <c r="AJ26" s="49">
        <v>4</v>
      </c>
      <c r="AK26" s="51">
        <v>4</v>
      </c>
      <c r="AM26" s="49">
        <v>0</v>
      </c>
      <c r="AN26" s="49">
        <v>2</v>
      </c>
      <c r="AO26" s="51">
        <v>2</v>
      </c>
      <c r="AQ26" s="49">
        <v>1</v>
      </c>
      <c r="AR26" s="49">
        <v>4</v>
      </c>
      <c r="AS26" s="51">
        <v>5</v>
      </c>
      <c r="AU26" s="52">
        <v>5</v>
      </c>
    </row>
    <row r="27" spans="1:47" ht="18" customHeight="1" x14ac:dyDescent="0.35">
      <c r="A27" s="56" t="s">
        <v>155</v>
      </c>
      <c r="B27" s="48"/>
      <c r="C27" s="49">
        <v>111</v>
      </c>
      <c r="D27" s="49">
        <v>220</v>
      </c>
      <c r="E27" s="50">
        <v>331</v>
      </c>
      <c r="F27" s="49">
        <v>31</v>
      </c>
      <c r="G27" s="49">
        <v>85</v>
      </c>
      <c r="H27" s="51">
        <v>116</v>
      </c>
      <c r="I27" s="49">
        <v>40</v>
      </c>
      <c r="J27" s="49">
        <v>37</v>
      </c>
      <c r="K27" s="51">
        <v>77</v>
      </c>
      <c r="L27" s="49">
        <v>23</v>
      </c>
      <c r="M27" s="49">
        <v>41</v>
      </c>
      <c r="N27" s="51">
        <v>64</v>
      </c>
      <c r="O27" s="49">
        <v>17</v>
      </c>
      <c r="P27" s="49">
        <v>57</v>
      </c>
      <c r="Q27" s="51">
        <v>74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14</v>
      </c>
      <c r="AK27" s="51">
        <v>14</v>
      </c>
      <c r="AM27" s="49">
        <v>1</v>
      </c>
      <c r="AN27" s="49">
        <v>12</v>
      </c>
      <c r="AO27" s="51">
        <v>13</v>
      </c>
      <c r="AQ27" s="49">
        <v>0</v>
      </c>
      <c r="AR27" s="49">
        <v>10</v>
      </c>
      <c r="AS27" s="51">
        <v>10</v>
      </c>
      <c r="AU27" s="52">
        <v>8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559E8CAF-05FD-4769-AA42-7AB136181B7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D2AA255-E7A4-4337-8A48-DB7CF95418CF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122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5712</v>
      </c>
      <c r="D10" s="41">
        <v>11709</v>
      </c>
      <c r="E10" s="42">
        <v>17421</v>
      </c>
      <c r="F10" s="41">
        <v>4078</v>
      </c>
      <c r="G10" s="41">
        <v>7846</v>
      </c>
      <c r="H10" s="43">
        <v>11924</v>
      </c>
      <c r="I10" s="41">
        <v>433</v>
      </c>
      <c r="J10" s="41">
        <v>745</v>
      </c>
      <c r="K10" s="43">
        <v>1178</v>
      </c>
      <c r="L10" s="41">
        <v>1201</v>
      </c>
      <c r="M10" s="41">
        <v>3118</v>
      </c>
      <c r="N10" s="43">
        <v>4319</v>
      </c>
      <c r="O10" s="41">
        <v>0</v>
      </c>
      <c r="P10" s="41">
        <v>0</v>
      </c>
      <c r="Q10" s="43">
        <v>0</v>
      </c>
      <c r="R10" s="44"/>
      <c r="S10" s="41">
        <v>49</v>
      </c>
      <c r="T10" s="41">
        <v>136</v>
      </c>
      <c r="U10" s="42">
        <v>185</v>
      </c>
      <c r="V10" s="41">
        <v>29</v>
      </c>
      <c r="W10" s="41">
        <v>85</v>
      </c>
      <c r="X10" s="43">
        <v>114</v>
      </c>
      <c r="Y10" s="41">
        <v>3</v>
      </c>
      <c r="Z10" s="41">
        <v>12</v>
      </c>
      <c r="AA10" s="43">
        <v>15</v>
      </c>
      <c r="AB10" s="41">
        <v>17</v>
      </c>
      <c r="AC10" s="41">
        <v>39</v>
      </c>
      <c r="AD10" s="43">
        <v>56</v>
      </c>
      <c r="AE10" s="41">
        <v>0</v>
      </c>
      <c r="AF10" s="41">
        <v>0</v>
      </c>
      <c r="AG10" s="43">
        <v>0</v>
      </c>
      <c r="AH10" s="44"/>
      <c r="AI10" s="41">
        <v>158</v>
      </c>
      <c r="AJ10" s="41">
        <v>820</v>
      </c>
      <c r="AK10" s="43">
        <v>978</v>
      </c>
      <c r="AL10" s="44"/>
      <c r="AM10" s="41">
        <v>283</v>
      </c>
      <c r="AN10" s="41">
        <v>892</v>
      </c>
      <c r="AO10" s="43">
        <v>1175</v>
      </c>
      <c r="AP10" s="44"/>
      <c r="AQ10" s="41">
        <v>212</v>
      </c>
      <c r="AR10" s="41">
        <v>788</v>
      </c>
      <c r="AS10" s="43">
        <v>1000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5712</v>
      </c>
      <c r="D11" s="49">
        <v>11709</v>
      </c>
      <c r="E11" s="50">
        <v>17421</v>
      </c>
      <c r="F11" s="49">
        <v>4078</v>
      </c>
      <c r="G11" s="49">
        <v>7846</v>
      </c>
      <c r="H11" s="51">
        <v>11924</v>
      </c>
      <c r="I11" s="49">
        <v>433</v>
      </c>
      <c r="J11" s="49">
        <v>745</v>
      </c>
      <c r="K11" s="51">
        <v>1178</v>
      </c>
      <c r="L11" s="49">
        <v>1201</v>
      </c>
      <c r="M11" s="49">
        <v>3118</v>
      </c>
      <c r="N11" s="51">
        <v>4319</v>
      </c>
      <c r="O11" s="49">
        <v>0</v>
      </c>
      <c r="P11" s="49">
        <v>0</v>
      </c>
      <c r="Q11" s="51">
        <v>0</v>
      </c>
      <c r="S11" s="49">
        <v>49</v>
      </c>
      <c r="T11" s="49">
        <v>136</v>
      </c>
      <c r="U11" s="50">
        <v>185</v>
      </c>
      <c r="V11" s="49">
        <v>29</v>
      </c>
      <c r="W11" s="49">
        <v>85</v>
      </c>
      <c r="X11" s="51">
        <v>114</v>
      </c>
      <c r="Y11" s="49">
        <v>3</v>
      </c>
      <c r="Z11" s="49">
        <v>12</v>
      </c>
      <c r="AA11" s="51">
        <v>15</v>
      </c>
      <c r="AB11" s="49">
        <v>17</v>
      </c>
      <c r="AC11" s="49">
        <v>39</v>
      </c>
      <c r="AD11" s="51">
        <v>56</v>
      </c>
      <c r="AE11" s="49">
        <v>0</v>
      </c>
      <c r="AF11" s="49">
        <v>0</v>
      </c>
      <c r="AG11" s="51">
        <v>0</v>
      </c>
      <c r="AI11" s="49">
        <v>158</v>
      </c>
      <c r="AJ11" s="49">
        <v>820</v>
      </c>
      <c r="AK11" s="51">
        <v>978</v>
      </c>
      <c r="AM11" s="49">
        <v>283</v>
      </c>
      <c r="AN11" s="49">
        <v>892</v>
      </c>
      <c r="AO11" s="51">
        <v>1175</v>
      </c>
      <c r="AQ11" s="49">
        <v>212</v>
      </c>
      <c r="AR11" s="49">
        <v>788</v>
      </c>
      <c r="AS11" s="51">
        <v>1000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4705</v>
      </c>
      <c r="D12" s="49">
        <v>10046</v>
      </c>
      <c r="E12" s="50">
        <v>14751</v>
      </c>
      <c r="F12" s="49">
        <v>3294</v>
      </c>
      <c r="G12" s="49">
        <v>6550</v>
      </c>
      <c r="H12" s="51">
        <v>9844</v>
      </c>
      <c r="I12" s="49">
        <v>373</v>
      </c>
      <c r="J12" s="49">
        <v>646</v>
      </c>
      <c r="K12" s="51">
        <v>1019</v>
      </c>
      <c r="L12" s="49">
        <v>1038</v>
      </c>
      <c r="M12" s="49">
        <v>2850</v>
      </c>
      <c r="N12" s="51">
        <v>3888</v>
      </c>
      <c r="O12" s="49">
        <v>0</v>
      </c>
      <c r="P12" s="49">
        <v>0</v>
      </c>
      <c r="Q12" s="51">
        <v>0</v>
      </c>
      <c r="S12" s="49">
        <v>41</v>
      </c>
      <c r="T12" s="49">
        <v>118</v>
      </c>
      <c r="U12" s="50">
        <v>159</v>
      </c>
      <c r="V12" s="49">
        <v>23</v>
      </c>
      <c r="W12" s="49">
        <v>71</v>
      </c>
      <c r="X12" s="51">
        <v>94</v>
      </c>
      <c r="Y12" s="49">
        <v>3</v>
      </c>
      <c r="Z12" s="49">
        <v>11</v>
      </c>
      <c r="AA12" s="51">
        <v>14</v>
      </c>
      <c r="AB12" s="49">
        <v>15</v>
      </c>
      <c r="AC12" s="49">
        <v>36</v>
      </c>
      <c r="AD12" s="51">
        <v>51</v>
      </c>
      <c r="AE12" s="49">
        <v>0</v>
      </c>
      <c r="AF12" s="49">
        <v>0</v>
      </c>
      <c r="AG12" s="51">
        <v>0</v>
      </c>
      <c r="AI12" s="49">
        <v>138</v>
      </c>
      <c r="AJ12" s="49">
        <v>758</v>
      </c>
      <c r="AK12" s="51">
        <v>896</v>
      </c>
      <c r="AM12" s="49">
        <v>261</v>
      </c>
      <c r="AN12" s="49">
        <v>842</v>
      </c>
      <c r="AO12" s="51">
        <v>1103</v>
      </c>
      <c r="AQ12" s="49">
        <v>200</v>
      </c>
      <c r="AR12" s="49">
        <v>715</v>
      </c>
      <c r="AS12" s="51">
        <v>915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179</v>
      </c>
      <c r="D13" s="49">
        <v>338</v>
      </c>
      <c r="E13" s="50">
        <v>517</v>
      </c>
      <c r="F13" s="49">
        <v>108</v>
      </c>
      <c r="G13" s="49">
        <v>212</v>
      </c>
      <c r="H13" s="51">
        <v>320</v>
      </c>
      <c r="I13" s="49">
        <v>16</v>
      </c>
      <c r="J13" s="49">
        <v>19</v>
      </c>
      <c r="K13" s="51">
        <v>35</v>
      </c>
      <c r="L13" s="49">
        <v>55</v>
      </c>
      <c r="M13" s="49">
        <v>107</v>
      </c>
      <c r="N13" s="51">
        <v>162</v>
      </c>
      <c r="O13" s="49">
        <v>0</v>
      </c>
      <c r="P13" s="49">
        <v>0</v>
      </c>
      <c r="Q13" s="51">
        <v>0</v>
      </c>
      <c r="S13" s="49">
        <v>0</v>
      </c>
      <c r="T13" s="49">
        <v>0</v>
      </c>
      <c r="U13" s="50">
        <v>0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0</v>
      </c>
      <c r="AD13" s="51">
        <v>0</v>
      </c>
      <c r="AE13" s="49">
        <v>0</v>
      </c>
      <c r="AF13" s="49">
        <v>0</v>
      </c>
      <c r="AG13" s="51">
        <v>0</v>
      </c>
      <c r="AI13" s="49">
        <v>6</v>
      </c>
      <c r="AJ13" s="49">
        <v>25</v>
      </c>
      <c r="AK13" s="51">
        <v>31</v>
      </c>
      <c r="AM13" s="49">
        <v>16</v>
      </c>
      <c r="AN13" s="49">
        <v>15</v>
      </c>
      <c r="AO13" s="51">
        <v>31</v>
      </c>
      <c r="AQ13" s="49">
        <v>15</v>
      </c>
      <c r="AR13" s="49">
        <v>33</v>
      </c>
      <c r="AS13" s="51">
        <v>48</v>
      </c>
      <c r="AU13" s="52">
        <v>26</v>
      </c>
    </row>
    <row r="14" spans="1:47" ht="18" customHeight="1" x14ac:dyDescent="0.35">
      <c r="A14" s="56" t="s">
        <v>53</v>
      </c>
      <c r="B14" s="48"/>
      <c r="C14" s="49">
        <v>40</v>
      </c>
      <c r="D14" s="49">
        <v>120</v>
      </c>
      <c r="E14" s="50">
        <v>160</v>
      </c>
      <c r="F14" s="49">
        <v>30</v>
      </c>
      <c r="G14" s="49">
        <v>81</v>
      </c>
      <c r="H14" s="51">
        <v>111</v>
      </c>
      <c r="I14" s="49">
        <v>3</v>
      </c>
      <c r="J14" s="49">
        <v>10</v>
      </c>
      <c r="K14" s="51">
        <v>13</v>
      </c>
      <c r="L14" s="49">
        <v>7</v>
      </c>
      <c r="M14" s="49">
        <v>29</v>
      </c>
      <c r="N14" s="51">
        <v>36</v>
      </c>
      <c r="O14" s="49">
        <v>0</v>
      </c>
      <c r="P14" s="49">
        <v>0</v>
      </c>
      <c r="Q14" s="51">
        <v>0</v>
      </c>
      <c r="S14" s="49">
        <v>1</v>
      </c>
      <c r="T14" s="49">
        <v>1</v>
      </c>
      <c r="U14" s="50">
        <v>2</v>
      </c>
      <c r="V14" s="49">
        <v>1</v>
      </c>
      <c r="W14" s="49">
        <v>0</v>
      </c>
      <c r="X14" s="51">
        <v>1</v>
      </c>
      <c r="Y14" s="49">
        <v>0</v>
      </c>
      <c r="Z14" s="49">
        <v>0</v>
      </c>
      <c r="AA14" s="51">
        <v>0</v>
      </c>
      <c r="AB14" s="49">
        <v>0</v>
      </c>
      <c r="AC14" s="49">
        <v>1</v>
      </c>
      <c r="AD14" s="51">
        <v>1</v>
      </c>
      <c r="AE14" s="49">
        <v>0</v>
      </c>
      <c r="AF14" s="49">
        <v>0</v>
      </c>
      <c r="AG14" s="51">
        <v>0</v>
      </c>
      <c r="AI14" s="49">
        <v>2</v>
      </c>
      <c r="AJ14" s="49">
        <v>9</v>
      </c>
      <c r="AK14" s="51">
        <v>11</v>
      </c>
      <c r="AM14" s="49">
        <v>10</v>
      </c>
      <c r="AN14" s="49">
        <v>23</v>
      </c>
      <c r="AO14" s="51">
        <v>33</v>
      </c>
      <c r="AQ14" s="49">
        <v>5</v>
      </c>
      <c r="AR14" s="49">
        <v>17</v>
      </c>
      <c r="AS14" s="51">
        <v>22</v>
      </c>
      <c r="AU14" s="52">
        <v>3</v>
      </c>
    </row>
    <row r="15" spans="1:47" ht="18" customHeight="1" x14ac:dyDescent="0.35">
      <c r="A15" s="56" t="s">
        <v>54</v>
      </c>
      <c r="B15" s="48"/>
      <c r="C15" s="49">
        <v>495</v>
      </c>
      <c r="D15" s="49">
        <v>1277</v>
      </c>
      <c r="E15" s="50">
        <v>1772</v>
      </c>
      <c r="F15" s="49">
        <v>382</v>
      </c>
      <c r="G15" s="49">
        <v>947</v>
      </c>
      <c r="H15" s="51">
        <v>1329</v>
      </c>
      <c r="I15" s="49">
        <v>28</v>
      </c>
      <c r="J15" s="49">
        <v>79</v>
      </c>
      <c r="K15" s="51">
        <v>107</v>
      </c>
      <c r="L15" s="49">
        <v>85</v>
      </c>
      <c r="M15" s="49">
        <v>251</v>
      </c>
      <c r="N15" s="51">
        <v>336</v>
      </c>
      <c r="O15" s="49">
        <v>0</v>
      </c>
      <c r="P15" s="49">
        <v>0</v>
      </c>
      <c r="Q15" s="51">
        <v>0</v>
      </c>
      <c r="S15" s="49">
        <v>10</v>
      </c>
      <c r="T15" s="49">
        <v>22</v>
      </c>
      <c r="U15" s="50">
        <v>32</v>
      </c>
      <c r="V15" s="49">
        <v>8</v>
      </c>
      <c r="W15" s="49">
        <v>21</v>
      </c>
      <c r="X15" s="51">
        <v>29</v>
      </c>
      <c r="Y15" s="49">
        <v>2</v>
      </c>
      <c r="Z15" s="49">
        <v>1</v>
      </c>
      <c r="AA15" s="51">
        <v>3</v>
      </c>
      <c r="AB15" s="49">
        <v>0</v>
      </c>
      <c r="AC15" s="49">
        <v>0</v>
      </c>
      <c r="AD15" s="51">
        <v>0</v>
      </c>
      <c r="AE15" s="49">
        <v>0</v>
      </c>
      <c r="AF15" s="49">
        <v>0</v>
      </c>
      <c r="AG15" s="51">
        <v>0</v>
      </c>
      <c r="AI15" s="49">
        <v>14</v>
      </c>
      <c r="AJ15" s="49">
        <v>42</v>
      </c>
      <c r="AK15" s="51">
        <v>56</v>
      </c>
      <c r="AM15" s="49">
        <v>9</v>
      </c>
      <c r="AN15" s="49">
        <v>40</v>
      </c>
      <c r="AO15" s="51">
        <v>49</v>
      </c>
      <c r="AQ15" s="49">
        <v>3</v>
      </c>
      <c r="AR15" s="49">
        <v>47</v>
      </c>
      <c r="AS15" s="51">
        <v>50</v>
      </c>
      <c r="AU15" s="52">
        <v>42</v>
      </c>
    </row>
    <row r="16" spans="1:47" ht="25" customHeight="1" x14ac:dyDescent="0.35">
      <c r="A16" s="56" t="s">
        <v>55</v>
      </c>
      <c r="B16" s="48"/>
      <c r="C16" s="49">
        <v>5</v>
      </c>
      <c r="D16" s="49">
        <v>9</v>
      </c>
      <c r="E16" s="50">
        <v>14</v>
      </c>
      <c r="F16" s="49">
        <v>1</v>
      </c>
      <c r="G16" s="49">
        <v>0</v>
      </c>
      <c r="H16" s="51">
        <v>1</v>
      </c>
      <c r="I16" s="49">
        <v>1</v>
      </c>
      <c r="J16" s="49">
        <v>2</v>
      </c>
      <c r="K16" s="51">
        <v>3</v>
      </c>
      <c r="L16" s="49">
        <v>3</v>
      </c>
      <c r="M16" s="49">
        <v>7</v>
      </c>
      <c r="N16" s="51">
        <v>10</v>
      </c>
      <c r="O16" s="49">
        <v>0</v>
      </c>
      <c r="P16" s="49">
        <v>0</v>
      </c>
      <c r="Q16" s="51">
        <v>0</v>
      </c>
      <c r="S16" s="49">
        <v>0</v>
      </c>
      <c r="T16" s="49">
        <v>0</v>
      </c>
      <c r="U16" s="50">
        <v>0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0</v>
      </c>
      <c r="AC16" s="49">
        <v>0</v>
      </c>
      <c r="AD16" s="51">
        <v>0</v>
      </c>
      <c r="AE16" s="49">
        <v>0</v>
      </c>
      <c r="AF16" s="49">
        <v>0</v>
      </c>
      <c r="AG16" s="51">
        <v>0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2</v>
      </c>
      <c r="AS16" s="51">
        <v>2</v>
      </c>
      <c r="AU16" s="52">
        <v>4</v>
      </c>
    </row>
    <row r="17" spans="1:47" ht="18" customHeight="1" x14ac:dyDescent="0.35">
      <c r="A17" s="56" t="s">
        <v>56</v>
      </c>
      <c r="B17" s="48"/>
      <c r="C17" s="49">
        <v>118</v>
      </c>
      <c r="D17" s="49">
        <v>197</v>
      </c>
      <c r="E17" s="50">
        <v>315</v>
      </c>
      <c r="F17" s="49">
        <v>75</v>
      </c>
      <c r="G17" s="49">
        <v>152</v>
      </c>
      <c r="H17" s="51">
        <v>227</v>
      </c>
      <c r="I17" s="49">
        <v>8</v>
      </c>
      <c r="J17" s="49">
        <v>9</v>
      </c>
      <c r="K17" s="51">
        <v>17</v>
      </c>
      <c r="L17" s="49">
        <v>35</v>
      </c>
      <c r="M17" s="49">
        <v>36</v>
      </c>
      <c r="N17" s="51">
        <v>71</v>
      </c>
      <c r="O17" s="49">
        <v>0</v>
      </c>
      <c r="P17" s="49">
        <v>0</v>
      </c>
      <c r="Q17" s="51">
        <v>0</v>
      </c>
      <c r="S17" s="49">
        <v>0</v>
      </c>
      <c r="T17" s="49">
        <v>2</v>
      </c>
      <c r="U17" s="50">
        <v>2</v>
      </c>
      <c r="V17" s="49">
        <v>0</v>
      </c>
      <c r="W17" s="49">
        <v>1</v>
      </c>
      <c r="X17" s="51">
        <v>1</v>
      </c>
      <c r="Y17" s="49">
        <v>0</v>
      </c>
      <c r="Z17" s="49">
        <v>1</v>
      </c>
      <c r="AA17" s="51">
        <v>1</v>
      </c>
      <c r="AB17" s="49">
        <v>0</v>
      </c>
      <c r="AC17" s="49">
        <v>0</v>
      </c>
      <c r="AD17" s="51">
        <v>0</v>
      </c>
      <c r="AE17" s="49">
        <v>0</v>
      </c>
      <c r="AF17" s="49">
        <v>0</v>
      </c>
      <c r="AG17" s="51">
        <v>0</v>
      </c>
      <c r="AI17" s="49">
        <v>1</v>
      </c>
      <c r="AJ17" s="49">
        <v>7</v>
      </c>
      <c r="AK17" s="51">
        <v>8</v>
      </c>
      <c r="AM17" s="49">
        <v>2</v>
      </c>
      <c r="AN17" s="49">
        <v>3</v>
      </c>
      <c r="AO17" s="51">
        <v>5</v>
      </c>
      <c r="AQ17" s="49">
        <v>5</v>
      </c>
      <c r="AR17" s="49">
        <v>12</v>
      </c>
      <c r="AS17" s="51">
        <v>17</v>
      </c>
      <c r="AU17" s="52">
        <v>8</v>
      </c>
    </row>
    <row r="18" spans="1:47" ht="18" customHeight="1" x14ac:dyDescent="0.35">
      <c r="A18" s="56" t="s">
        <v>57</v>
      </c>
      <c r="B18" s="48"/>
      <c r="C18" s="49">
        <v>315</v>
      </c>
      <c r="D18" s="49">
        <v>595</v>
      </c>
      <c r="E18" s="50">
        <v>910</v>
      </c>
      <c r="F18" s="49">
        <v>203</v>
      </c>
      <c r="G18" s="49">
        <v>388</v>
      </c>
      <c r="H18" s="51">
        <v>591</v>
      </c>
      <c r="I18" s="49">
        <v>30</v>
      </c>
      <c r="J18" s="49">
        <v>52</v>
      </c>
      <c r="K18" s="51">
        <v>82</v>
      </c>
      <c r="L18" s="49">
        <v>82</v>
      </c>
      <c r="M18" s="49">
        <v>155</v>
      </c>
      <c r="N18" s="51">
        <v>237</v>
      </c>
      <c r="O18" s="49">
        <v>0</v>
      </c>
      <c r="P18" s="49">
        <v>0</v>
      </c>
      <c r="Q18" s="51">
        <v>0</v>
      </c>
      <c r="S18" s="49">
        <v>2</v>
      </c>
      <c r="T18" s="49">
        <v>12</v>
      </c>
      <c r="U18" s="50">
        <v>14</v>
      </c>
      <c r="V18" s="49">
        <v>1</v>
      </c>
      <c r="W18" s="49">
        <v>7</v>
      </c>
      <c r="X18" s="51">
        <v>8</v>
      </c>
      <c r="Y18" s="49">
        <v>0</v>
      </c>
      <c r="Z18" s="49">
        <v>3</v>
      </c>
      <c r="AA18" s="51">
        <v>3</v>
      </c>
      <c r="AB18" s="49">
        <v>1</v>
      </c>
      <c r="AC18" s="49">
        <v>2</v>
      </c>
      <c r="AD18" s="51">
        <v>3</v>
      </c>
      <c r="AE18" s="49">
        <v>0</v>
      </c>
      <c r="AF18" s="49">
        <v>0</v>
      </c>
      <c r="AG18" s="51">
        <v>0</v>
      </c>
      <c r="AI18" s="49">
        <v>4</v>
      </c>
      <c r="AJ18" s="49">
        <v>32</v>
      </c>
      <c r="AK18" s="51">
        <v>36</v>
      </c>
      <c r="AM18" s="49">
        <v>19</v>
      </c>
      <c r="AN18" s="49">
        <v>67</v>
      </c>
      <c r="AO18" s="51">
        <v>86</v>
      </c>
      <c r="AQ18" s="49">
        <v>5</v>
      </c>
      <c r="AR18" s="49">
        <v>46</v>
      </c>
      <c r="AS18" s="51">
        <v>51</v>
      </c>
      <c r="AU18" s="52">
        <v>33</v>
      </c>
    </row>
    <row r="19" spans="1:47" ht="25" customHeight="1" x14ac:dyDescent="0.35">
      <c r="A19" s="56" t="s">
        <v>58</v>
      </c>
      <c r="B19" s="48"/>
      <c r="C19" s="49">
        <v>25</v>
      </c>
      <c r="D19" s="49">
        <v>29</v>
      </c>
      <c r="E19" s="50">
        <v>54</v>
      </c>
      <c r="F19" s="49">
        <v>15</v>
      </c>
      <c r="G19" s="49">
        <v>17</v>
      </c>
      <c r="H19" s="51">
        <v>32</v>
      </c>
      <c r="I19" s="49">
        <v>4</v>
      </c>
      <c r="J19" s="49">
        <v>5</v>
      </c>
      <c r="K19" s="51">
        <v>9</v>
      </c>
      <c r="L19" s="49">
        <v>6</v>
      </c>
      <c r="M19" s="49">
        <v>7</v>
      </c>
      <c r="N19" s="51">
        <v>13</v>
      </c>
      <c r="O19" s="49">
        <v>0</v>
      </c>
      <c r="P19" s="49">
        <v>0</v>
      </c>
      <c r="Q19" s="51">
        <v>0</v>
      </c>
      <c r="S19" s="49">
        <v>0</v>
      </c>
      <c r="T19" s="49">
        <v>0</v>
      </c>
      <c r="U19" s="50">
        <v>0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0</v>
      </c>
      <c r="AD19" s="51">
        <v>0</v>
      </c>
      <c r="AE19" s="49">
        <v>0</v>
      </c>
      <c r="AF19" s="49">
        <v>0</v>
      </c>
      <c r="AG19" s="51">
        <v>0</v>
      </c>
      <c r="AI19" s="49">
        <v>0</v>
      </c>
      <c r="AJ19" s="49">
        <v>5</v>
      </c>
      <c r="AK19" s="51">
        <v>5</v>
      </c>
      <c r="AM19" s="49">
        <v>0</v>
      </c>
      <c r="AN19" s="49">
        <v>0</v>
      </c>
      <c r="AO19" s="51">
        <v>0</v>
      </c>
      <c r="AQ19" s="49">
        <v>1</v>
      </c>
      <c r="AR19" s="49">
        <v>3</v>
      </c>
      <c r="AS19" s="51">
        <v>4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548</v>
      </c>
      <c r="D20" s="49">
        <v>933</v>
      </c>
      <c r="E20" s="50">
        <v>1481</v>
      </c>
      <c r="F20" s="49">
        <v>474</v>
      </c>
      <c r="G20" s="49">
        <v>745</v>
      </c>
      <c r="H20" s="51">
        <v>1219</v>
      </c>
      <c r="I20" s="49">
        <v>18</v>
      </c>
      <c r="J20" s="49">
        <v>33</v>
      </c>
      <c r="K20" s="51">
        <v>51</v>
      </c>
      <c r="L20" s="49">
        <v>56</v>
      </c>
      <c r="M20" s="49">
        <v>155</v>
      </c>
      <c r="N20" s="51">
        <v>211</v>
      </c>
      <c r="O20" s="49">
        <v>0</v>
      </c>
      <c r="P20" s="49">
        <v>0</v>
      </c>
      <c r="Q20" s="51">
        <v>0</v>
      </c>
      <c r="S20" s="49">
        <v>4</v>
      </c>
      <c r="T20" s="49">
        <v>16</v>
      </c>
      <c r="U20" s="50">
        <v>20</v>
      </c>
      <c r="V20" s="49">
        <v>2</v>
      </c>
      <c r="W20" s="49">
        <v>7</v>
      </c>
      <c r="X20" s="51">
        <v>9</v>
      </c>
      <c r="Y20" s="49">
        <v>0</v>
      </c>
      <c r="Z20" s="49">
        <v>0</v>
      </c>
      <c r="AA20" s="51">
        <v>0</v>
      </c>
      <c r="AB20" s="49">
        <v>2</v>
      </c>
      <c r="AC20" s="49">
        <v>9</v>
      </c>
      <c r="AD20" s="51">
        <v>11</v>
      </c>
      <c r="AE20" s="49">
        <v>0</v>
      </c>
      <c r="AF20" s="49">
        <v>0</v>
      </c>
      <c r="AG20" s="51">
        <v>0</v>
      </c>
      <c r="AI20" s="49">
        <v>11</v>
      </c>
      <c r="AJ20" s="49">
        <v>49</v>
      </c>
      <c r="AK20" s="51">
        <v>60</v>
      </c>
      <c r="AM20" s="49">
        <v>18</v>
      </c>
      <c r="AN20" s="49">
        <v>81</v>
      </c>
      <c r="AO20" s="51">
        <v>99</v>
      </c>
      <c r="AQ20" s="49">
        <v>10</v>
      </c>
      <c r="AR20" s="49">
        <v>73</v>
      </c>
      <c r="AS20" s="51">
        <v>83</v>
      </c>
      <c r="AU20" s="52">
        <v>39</v>
      </c>
    </row>
    <row r="21" spans="1:47" ht="18" customHeight="1" x14ac:dyDescent="0.35">
      <c r="A21" s="56" t="s">
        <v>60</v>
      </c>
      <c r="B21" s="48"/>
      <c r="C21" s="49">
        <v>38</v>
      </c>
      <c r="D21" s="49">
        <v>54</v>
      </c>
      <c r="E21" s="50">
        <v>92</v>
      </c>
      <c r="F21" s="49">
        <v>22</v>
      </c>
      <c r="G21" s="49">
        <v>33</v>
      </c>
      <c r="H21" s="51">
        <v>55</v>
      </c>
      <c r="I21" s="49">
        <v>4</v>
      </c>
      <c r="J21" s="49">
        <v>3</v>
      </c>
      <c r="K21" s="51">
        <v>7</v>
      </c>
      <c r="L21" s="49">
        <v>12</v>
      </c>
      <c r="M21" s="49">
        <v>18</v>
      </c>
      <c r="N21" s="51">
        <v>30</v>
      </c>
      <c r="O21" s="49">
        <v>0</v>
      </c>
      <c r="P21" s="49">
        <v>0</v>
      </c>
      <c r="Q21" s="51">
        <v>0</v>
      </c>
      <c r="S21" s="49">
        <v>0</v>
      </c>
      <c r="T21" s="49">
        <v>3</v>
      </c>
      <c r="U21" s="50">
        <v>3</v>
      </c>
      <c r="V21" s="49">
        <v>0</v>
      </c>
      <c r="W21" s="49">
        <v>0</v>
      </c>
      <c r="X21" s="51">
        <v>0</v>
      </c>
      <c r="Y21" s="49">
        <v>0</v>
      </c>
      <c r="Z21" s="49">
        <v>0</v>
      </c>
      <c r="AA21" s="51">
        <v>0</v>
      </c>
      <c r="AB21" s="49">
        <v>0</v>
      </c>
      <c r="AC21" s="49">
        <v>3</v>
      </c>
      <c r="AD21" s="51">
        <v>3</v>
      </c>
      <c r="AE21" s="49">
        <v>0</v>
      </c>
      <c r="AF21" s="49">
        <v>0</v>
      </c>
      <c r="AG21" s="51">
        <v>0</v>
      </c>
      <c r="AI21" s="49">
        <v>6</v>
      </c>
      <c r="AJ21" s="49">
        <v>22</v>
      </c>
      <c r="AK21" s="51">
        <v>28</v>
      </c>
      <c r="AM21" s="49">
        <v>11</v>
      </c>
      <c r="AN21" s="49">
        <v>30</v>
      </c>
      <c r="AO21" s="51">
        <v>41</v>
      </c>
      <c r="AQ21" s="49">
        <v>7</v>
      </c>
      <c r="AR21" s="49">
        <v>24</v>
      </c>
      <c r="AS21" s="51">
        <v>31</v>
      </c>
      <c r="AU21" s="52">
        <v>12</v>
      </c>
    </row>
    <row r="22" spans="1:47" ht="25" customHeight="1" x14ac:dyDescent="0.35">
      <c r="A22" s="56" t="s">
        <v>61</v>
      </c>
      <c r="B22" s="48"/>
      <c r="C22" s="49">
        <v>179</v>
      </c>
      <c r="D22" s="49">
        <v>407</v>
      </c>
      <c r="E22" s="50">
        <v>586</v>
      </c>
      <c r="F22" s="49">
        <v>112</v>
      </c>
      <c r="G22" s="49">
        <v>262</v>
      </c>
      <c r="H22" s="51">
        <v>374</v>
      </c>
      <c r="I22" s="49">
        <v>20</v>
      </c>
      <c r="J22" s="49">
        <v>21</v>
      </c>
      <c r="K22" s="51">
        <v>41</v>
      </c>
      <c r="L22" s="49">
        <v>47</v>
      </c>
      <c r="M22" s="49">
        <v>124</v>
      </c>
      <c r="N22" s="51">
        <v>171</v>
      </c>
      <c r="O22" s="49">
        <v>0</v>
      </c>
      <c r="P22" s="49">
        <v>0</v>
      </c>
      <c r="Q22" s="51">
        <v>0</v>
      </c>
      <c r="S22" s="49">
        <v>1</v>
      </c>
      <c r="T22" s="49">
        <v>0</v>
      </c>
      <c r="U22" s="50">
        <v>1</v>
      </c>
      <c r="V22" s="49">
        <v>1</v>
      </c>
      <c r="W22" s="49">
        <v>0</v>
      </c>
      <c r="X22" s="51">
        <v>1</v>
      </c>
      <c r="Y22" s="49">
        <v>0</v>
      </c>
      <c r="Z22" s="49">
        <v>0</v>
      </c>
      <c r="AA22" s="51">
        <v>0</v>
      </c>
      <c r="AB22" s="49">
        <v>0</v>
      </c>
      <c r="AC22" s="49">
        <v>0</v>
      </c>
      <c r="AD22" s="51">
        <v>0</v>
      </c>
      <c r="AE22" s="49">
        <v>0</v>
      </c>
      <c r="AF22" s="49">
        <v>0</v>
      </c>
      <c r="AG22" s="51">
        <v>0</v>
      </c>
      <c r="AI22" s="49">
        <v>1</v>
      </c>
      <c r="AJ22" s="49">
        <v>36</v>
      </c>
      <c r="AK22" s="51">
        <v>37</v>
      </c>
      <c r="AM22" s="49">
        <v>3</v>
      </c>
      <c r="AN22" s="49">
        <v>11</v>
      </c>
      <c r="AO22" s="51">
        <v>14</v>
      </c>
      <c r="AQ22" s="49">
        <v>5</v>
      </c>
      <c r="AR22" s="49">
        <v>26</v>
      </c>
      <c r="AS22" s="51">
        <v>31</v>
      </c>
      <c r="AU22" s="52">
        <v>23</v>
      </c>
    </row>
    <row r="23" spans="1:47" ht="18" customHeight="1" x14ac:dyDescent="0.35">
      <c r="A23" s="56" t="s">
        <v>62</v>
      </c>
      <c r="B23" s="48"/>
      <c r="C23" s="49">
        <v>859</v>
      </c>
      <c r="D23" s="49">
        <v>1901</v>
      </c>
      <c r="E23" s="50">
        <v>2760</v>
      </c>
      <c r="F23" s="49">
        <v>558</v>
      </c>
      <c r="G23" s="49">
        <v>1085</v>
      </c>
      <c r="H23" s="51">
        <v>1643</v>
      </c>
      <c r="I23" s="49">
        <v>68</v>
      </c>
      <c r="J23" s="49">
        <v>122</v>
      </c>
      <c r="K23" s="51">
        <v>190</v>
      </c>
      <c r="L23" s="49">
        <v>233</v>
      </c>
      <c r="M23" s="49">
        <v>694</v>
      </c>
      <c r="N23" s="51">
        <v>927</v>
      </c>
      <c r="O23" s="49">
        <v>0</v>
      </c>
      <c r="P23" s="49">
        <v>0</v>
      </c>
      <c r="Q23" s="51">
        <v>0</v>
      </c>
      <c r="S23" s="49">
        <v>6</v>
      </c>
      <c r="T23" s="49">
        <v>15</v>
      </c>
      <c r="U23" s="50">
        <v>21</v>
      </c>
      <c r="V23" s="49">
        <v>2</v>
      </c>
      <c r="W23" s="49">
        <v>8</v>
      </c>
      <c r="X23" s="51">
        <v>10</v>
      </c>
      <c r="Y23" s="49">
        <v>0</v>
      </c>
      <c r="Z23" s="49">
        <v>1</v>
      </c>
      <c r="AA23" s="51">
        <v>1</v>
      </c>
      <c r="AB23" s="49">
        <v>4</v>
      </c>
      <c r="AC23" s="49">
        <v>6</v>
      </c>
      <c r="AD23" s="51">
        <v>10</v>
      </c>
      <c r="AE23" s="49">
        <v>0</v>
      </c>
      <c r="AF23" s="49">
        <v>0</v>
      </c>
      <c r="AG23" s="51">
        <v>0</v>
      </c>
      <c r="AI23" s="49">
        <v>35</v>
      </c>
      <c r="AJ23" s="49">
        <v>212</v>
      </c>
      <c r="AK23" s="51">
        <v>247</v>
      </c>
      <c r="AM23" s="49">
        <v>63</v>
      </c>
      <c r="AN23" s="49">
        <v>266</v>
      </c>
      <c r="AO23" s="51">
        <v>329</v>
      </c>
      <c r="AQ23" s="49">
        <v>37</v>
      </c>
      <c r="AR23" s="49">
        <v>139</v>
      </c>
      <c r="AS23" s="51">
        <v>176</v>
      </c>
      <c r="AU23" s="52">
        <v>130</v>
      </c>
    </row>
    <row r="24" spans="1:47" ht="18" customHeight="1" x14ac:dyDescent="0.35">
      <c r="A24" s="56" t="s">
        <v>63</v>
      </c>
      <c r="B24" s="48"/>
      <c r="C24" s="49">
        <v>19</v>
      </c>
      <c r="D24" s="49">
        <v>41</v>
      </c>
      <c r="E24" s="50">
        <v>60</v>
      </c>
      <c r="F24" s="49">
        <v>13</v>
      </c>
      <c r="G24" s="49">
        <v>21</v>
      </c>
      <c r="H24" s="51">
        <v>34</v>
      </c>
      <c r="I24" s="49">
        <v>1</v>
      </c>
      <c r="J24" s="49">
        <v>3</v>
      </c>
      <c r="K24" s="51">
        <v>4</v>
      </c>
      <c r="L24" s="49">
        <v>5</v>
      </c>
      <c r="M24" s="49">
        <v>17</v>
      </c>
      <c r="N24" s="51">
        <v>22</v>
      </c>
      <c r="O24" s="49">
        <v>0</v>
      </c>
      <c r="P24" s="49">
        <v>0</v>
      </c>
      <c r="Q24" s="51">
        <v>0</v>
      </c>
      <c r="S24" s="49">
        <v>0</v>
      </c>
      <c r="T24" s="49">
        <v>0</v>
      </c>
      <c r="U24" s="50">
        <v>0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0</v>
      </c>
      <c r="AD24" s="51">
        <v>0</v>
      </c>
      <c r="AE24" s="49">
        <v>0</v>
      </c>
      <c r="AF24" s="49">
        <v>0</v>
      </c>
      <c r="AG24" s="51">
        <v>0</v>
      </c>
      <c r="AI24" s="49">
        <v>1</v>
      </c>
      <c r="AJ24" s="49">
        <v>3</v>
      </c>
      <c r="AK24" s="51">
        <v>4</v>
      </c>
      <c r="AM24" s="49">
        <v>2</v>
      </c>
      <c r="AN24" s="49">
        <v>5</v>
      </c>
      <c r="AO24" s="51">
        <v>7</v>
      </c>
      <c r="AQ24" s="49">
        <v>4</v>
      </c>
      <c r="AR24" s="49">
        <v>7</v>
      </c>
      <c r="AS24" s="51">
        <v>11</v>
      </c>
      <c r="AU24" s="52">
        <v>5</v>
      </c>
    </row>
    <row r="25" spans="1:47" ht="25" customHeight="1" x14ac:dyDescent="0.35">
      <c r="A25" s="56" t="s">
        <v>64</v>
      </c>
      <c r="B25" s="48"/>
      <c r="C25" s="49">
        <v>1221</v>
      </c>
      <c r="D25" s="49">
        <v>2722</v>
      </c>
      <c r="E25" s="50">
        <v>3943</v>
      </c>
      <c r="F25" s="49">
        <v>834</v>
      </c>
      <c r="G25" s="49">
        <v>1702</v>
      </c>
      <c r="H25" s="51">
        <v>2536</v>
      </c>
      <c r="I25" s="49">
        <v>125</v>
      </c>
      <c r="J25" s="49">
        <v>213</v>
      </c>
      <c r="K25" s="51">
        <v>338</v>
      </c>
      <c r="L25" s="49">
        <v>262</v>
      </c>
      <c r="M25" s="49">
        <v>807</v>
      </c>
      <c r="N25" s="51">
        <v>1069</v>
      </c>
      <c r="O25" s="49">
        <v>0</v>
      </c>
      <c r="P25" s="49">
        <v>0</v>
      </c>
      <c r="Q25" s="51">
        <v>0</v>
      </c>
      <c r="S25" s="49">
        <v>11</v>
      </c>
      <c r="T25" s="49">
        <v>30</v>
      </c>
      <c r="U25" s="50">
        <v>41</v>
      </c>
      <c r="V25" s="49">
        <v>6</v>
      </c>
      <c r="W25" s="49">
        <v>19</v>
      </c>
      <c r="X25" s="51">
        <v>25</v>
      </c>
      <c r="Y25" s="49">
        <v>1</v>
      </c>
      <c r="Z25" s="49">
        <v>4</v>
      </c>
      <c r="AA25" s="51">
        <v>5</v>
      </c>
      <c r="AB25" s="49">
        <v>4</v>
      </c>
      <c r="AC25" s="49">
        <v>7</v>
      </c>
      <c r="AD25" s="51">
        <v>11</v>
      </c>
      <c r="AE25" s="49">
        <v>0</v>
      </c>
      <c r="AF25" s="49">
        <v>0</v>
      </c>
      <c r="AG25" s="51">
        <v>0</v>
      </c>
      <c r="AI25" s="49">
        <v>32</v>
      </c>
      <c r="AJ25" s="49">
        <v>202</v>
      </c>
      <c r="AK25" s="51">
        <v>234</v>
      </c>
      <c r="AM25" s="49">
        <v>65</v>
      </c>
      <c r="AN25" s="49">
        <v>190</v>
      </c>
      <c r="AO25" s="51">
        <v>255</v>
      </c>
      <c r="AQ25" s="49">
        <v>56</v>
      </c>
      <c r="AR25" s="49">
        <v>97</v>
      </c>
      <c r="AS25" s="51">
        <v>153</v>
      </c>
      <c r="AU25" s="52">
        <v>109</v>
      </c>
    </row>
    <row r="26" spans="1:47" ht="18" customHeight="1" x14ac:dyDescent="0.35">
      <c r="A26" s="56" t="s">
        <v>65</v>
      </c>
      <c r="B26" s="48"/>
      <c r="C26" s="49">
        <v>165</v>
      </c>
      <c r="D26" s="49">
        <v>341</v>
      </c>
      <c r="E26" s="50">
        <v>506</v>
      </c>
      <c r="F26" s="49">
        <v>117</v>
      </c>
      <c r="G26" s="49">
        <v>210</v>
      </c>
      <c r="H26" s="51">
        <v>327</v>
      </c>
      <c r="I26" s="49">
        <v>13</v>
      </c>
      <c r="J26" s="49">
        <v>26</v>
      </c>
      <c r="K26" s="51">
        <v>39</v>
      </c>
      <c r="L26" s="49">
        <v>35</v>
      </c>
      <c r="M26" s="49">
        <v>105</v>
      </c>
      <c r="N26" s="51">
        <v>140</v>
      </c>
      <c r="O26" s="49">
        <v>0</v>
      </c>
      <c r="P26" s="49">
        <v>0</v>
      </c>
      <c r="Q26" s="51">
        <v>0</v>
      </c>
      <c r="S26" s="49">
        <v>1</v>
      </c>
      <c r="T26" s="49">
        <v>1</v>
      </c>
      <c r="U26" s="50">
        <v>2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1</v>
      </c>
      <c r="AC26" s="49">
        <v>1</v>
      </c>
      <c r="AD26" s="51">
        <v>2</v>
      </c>
      <c r="AE26" s="49">
        <v>0</v>
      </c>
      <c r="AF26" s="49">
        <v>0</v>
      </c>
      <c r="AG26" s="51">
        <v>0</v>
      </c>
      <c r="AI26" s="49">
        <v>4</v>
      </c>
      <c r="AJ26" s="49">
        <v>26</v>
      </c>
      <c r="AK26" s="51">
        <v>30</v>
      </c>
      <c r="AM26" s="49">
        <v>20</v>
      </c>
      <c r="AN26" s="49">
        <v>41</v>
      </c>
      <c r="AO26" s="51">
        <v>61</v>
      </c>
      <c r="AQ26" s="49">
        <v>5</v>
      </c>
      <c r="AR26" s="49">
        <v>62</v>
      </c>
      <c r="AS26" s="51">
        <v>67</v>
      </c>
      <c r="AU26" s="52">
        <v>25</v>
      </c>
    </row>
    <row r="27" spans="1:47" ht="18" customHeight="1" x14ac:dyDescent="0.35">
      <c r="A27" s="56" t="s">
        <v>155</v>
      </c>
      <c r="B27" s="48"/>
      <c r="C27" s="49">
        <v>186</v>
      </c>
      <c r="D27" s="49">
        <v>397</v>
      </c>
      <c r="E27" s="50">
        <v>583</v>
      </c>
      <c r="F27" s="49">
        <v>111</v>
      </c>
      <c r="G27" s="49">
        <v>186</v>
      </c>
      <c r="H27" s="51">
        <v>297</v>
      </c>
      <c r="I27" s="49">
        <v>12</v>
      </c>
      <c r="J27" s="49">
        <v>26</v>
      </c>
      <c r="K27" s="51">
        <v>38</v>
      </c>
      <c r="L27" s="49">
        <v>63</v>
      </c>
      <c r="M27" s="49">
        <v>185</v>
      </c>
      <c r="N27" s="51">
        <v>248</v>
      </c>
      <c r="O27" s="49">
        <v>0</v>
      </c>
      <c r="P27" s="49">
        <v>0</v>
      </c>
      <c r="Q27" s="51">
        <v>0</v>
      </c>
      <c r="S27" s="49">
        <v>2</v>
      </c>
      <c r="T27" s="49">
        <v>7</v>
      </c>
      <c r="U27" s="50">
        <v>9</v>
      </c>
      <c r="V27" s="49">
        <v>0</v>
      </c>
      <c r="W27" s="49">
        <v>3</v>
      </c>
      <c r="X27" s="51">
        <v>3</v>
      </c>
      <c r="Y27" s="49">
        <v>0</v>
      </c>
      <c r="Z27" s="49">
        <v>0</v>
      </c>
      <c r="AA27" s="51">
        <v>0</v>
      </c>
      <c r="AB27" s="49">
        <v>2</v>
      </c>
      <c r="AC27" s="49">
        <v>4</v>
      </c>
      <c r="AD27" s="51">
        <v>6</v>
      </c>
      <c r="AE27" s="49">
        <v>0</v>
      </c>
      <c r="AF27" s="49">
        <v>0</v>
      </c>
      <c r="AG27" s="51">
        <v>0</v>
      </c>
      <c r="AI27" s="49">
        <v>14</v>
      </c>
      <c r="AJ27" s="49">
        <v>59</v>
      </c>
      <c r="AK27" s="51">
        <v>73</v>
      </c>
      <c r="AM27" s="49">
        <v>14</v>
      </c>
      <c r="AN27" s="49">
        <v>50</v>
      </c>
      <c r="AO27" s="51">
        <v>64</v>
      </c>
      <c r="AQ27" s="49">
        <v>22</v>
      </c>
      <c r="AR27" s="49">
        <v>53</v>
      </c>
      <c r="AS27" s="51">
        <v>75</v>
      </c>
      <c r="AU27" s="52">
        <v>40</v>
      </c>
    </row>
    <row r="28" spans="1:47" ht="25" customHeight="1" x14ac:dyDescent="0.35">
      <c r="A28" s="56" t="s">
        <v>156</v>
      </c>
      <c r="B28" s="48"/>
      <c r="C28" s="49">
        <v>110</v>
      </c>
      <c r="D28" s="49">
        <v>274</v>
      </c>
      <c r="E28" s="50">
        <v>384</v>
      </c>
      <c r="F28" s="49">
        <v>84</v>
      </c>
      <c r="G28" s="49">
        <v>197</v>
      </c>
      <c r="H28" s="51">
        <v>281</v>
      </c>
      <c r="I28" s="49">
        <v>4</v>
      </c>
      <c r="J28" s="49">
        <v>10</v>
      </c>
      <c r="K28" s="51">
        <v>14</v>
      </c>
      <c r="L28" s="49">
        <v>22</v>
      </c>
      <c r="M28" s="49">
        <v>67</v>
      </c>
      <c r="N28" s="51">
        <v>89</v>
      </c>
      <c r="O28" s="49">
        <v>0</v>
      </c>
      <c r="P28" s="49">
        <v>0</v>
      </c>
      <c r="Q28" s="51">
        <v>0</v>
      </c>
      <c r="S28" s="49">
        <v>2</v>
      </c>
      <c r="T28" s="49">
        <v>5</v>
      </c>
      <c r="U28" s="50">
        <v>7</v>
      </c>
      <c r="V28" s="49">
        <v>1</v>
      </c>
      <c r="W28" s="49">
        <v>3</v>
      </c>
      <c r="X28" s="51">
        <v>4</v>
      </c>
      <c r="Y28" s="49">
        <v>0</v>
      </c>
      <c r="Z28" s="49">
        <v>1</v>
      </c>
      <c r="AA28" s="51">
        <v>1</v>
      </c>
      <c r="AB28" s="49">
        <v>1</v>
      </c>
      <c r="AC28" s="49">
        <v>1</v>
      </c>
      <c r="AD28" s="51">
        <v>2</v>
      </c>
      <c r="AE28" s="49">
        <v>0</v>
      </c>
      <c r="AF28" s="49">
        <v>0</v>
      </c>
      <c r="AG28" s="51">
        <v>0</v>
      </c>
      <c r="AI28" s="49">
        <v>4</v>
      </c>
      <c r="AJ28" s="49">
        <v>10</v>
      </c>
      <c r="AK28" s="51">
        <v>14</v>
      </c>
      <c r="AM28" s="49">
        <v>0</v>
      </c>
      <c r="AN28" s="49">
        <v>1</v>
      </c>
      <c r="AO28" s="51">
        <v>1</v>
      </c>
      <c r="AQ28" s="49">
        <v>4</v>
      </c>
      <c r="AR28" s="49">
        <v>4</v>
      </c>
      <c r="AS28" s="51">
        <v>8</v>
      </c>
      <c r="AU28" s="52">
        <v>12</v>
      </c>
    </row>
    <row r="29" spans="1:47" ht="18" customHeight="1" x14ac:dyDescent="0.35">
      <c r="A29" s="56" t="s">
        <v>66</v>
      </c>
      <c r="B29" s="48"/>
      <c r="C29" s="49">
        <v>117</v>
      </c>
      <c r="D29" s="49">
        <v>228</v>
      </c>
      <c r="E29" s="50">
        <v>345</v>
      </c>
      <c r="F29" s="49">
        <v>98</v>
      </c>
      <c r="G29" s="49">
        <v>194</v>
      </c>
      <c r="H29" s="51">
        <v>292</v>
      </c>
      <c r="I29" s="49">
        <v>12</v>
      </c>
      <c r="J29" s="49">
        <v>7</v>
      </c>
      <c r="K29" s="51">
        <v>19</v>
      </c>
      <c r="L29" s="49">
        <v>7</v>
      </c>
      <c r="M29" s="49">
        <v>27</v>
      </c>
      <c r="N29" s="51">
        <v>34</v>
      </c>
      <c r="O29" s="49">
        <v>0</v>
      </c>
      <c r="P29" s="49">
        <v>0</v>
      </c>
      <c r="Q29" s="51">
        <v>0</v>
      </c>
      <c r="S29" s="49">
        <v>1</v>
      </c>
      <c r="T29" s="49">
        <v>3</v>
      </c>
      <c r="U29" s="50">
        <v>4</v>
      </c>
      <c r="V29" s="49">
        <v>1</v>
      </c>
      <c r="W29" s="49">
        <v>2</v>
      </c>
      <c r="X29" s="51">
        <v>3</v>
      </c>
      <c r="Y29" s="49">
        <v>0</v>
      </c>
      <c r="Z29" s="49">
        <v>0</v>
      </c>
      <c r="AA29" s="51">
        <v>0</v>
      </c>
      <c r="AB29" s="49">
        <v>0</v>
      </c>
      <c r="AC29" s="49">
        <v>1</v>
      </c>
      <c r="AD29" s="51">
        <v>1</v>
      </c>
      <c r="AE29" s="49">
        <v>0</v>
      </c>
      <c r="AF29" s="49">
        <v>0</v>
      </c>
      <c r="AG29" s="51">
        <v>0</v>
      </c>
      <c r="AI29" s="49">
        <v>1</v>
      </c>
      <c r="AJ29" s="49">
        <v>6</v>
      </c>
      <c r="AK29" s="51">
        <v>7</v>
      </c>
      <c r="AM29" s="49">
        <v>2</v>
      </c>
      <c r="AN29" s="49">
        <v>7</v>
      </c>
      <c r="AO29" s="51">
        <v>9</v>
      </c>
      <c r="AQ29" s="49">
        <v>6</v>
      </c>
      <c r="AR29" s="49">
        <v>22</v>
      </c>
      <c r="AS29" s="51">
        <v>28</v>
      </c>
      <c r="AU29" s="52">
        <v>5</v>
      </c>
    </row>
    <row r="30" spans="1:47" ht="18" customHeight="1" x14ac:dyDescent="0.35">
      <c r="A30" s="56" t="s">
        <v>67</v>
      </c>
      <c r="B30" s="48"/>
      <c r="C30" s="49">
        <v>86</v>
      </c>
      <c r="D30" s="49">
        <v>183</v>
      </c>
      <c r="E30" s="50">
        <v>269</v>
      </c>
      <c r="F30" s="49">
        <v>57</v>
      </c>
      <c r="G30" s="49">
        <v>118</v>
      </c>
      <c r="H30" s="51">
        <v>175</v>
      </c>
      <c r="I30" s="49">
        <v>6</v>
      </c>
      <c r="J30" s="49">
        <v>6</v>
      </c>
      <c r="K30" s="51">
        <v>12</v>
      </c>
      <c r="L30" s="49">
        <v>23</v>
      </c>
      <c r="M30" s="49">
        <v>59</v>
      </c>
      <c r="N30" s="51">
        <v>82</v>
      </c>
      <c r="O30" s="49">
        <v>0</v>
      </c>
      <c r="P30" s="49">
        <v>0</v>
      </c>
      <c r="Q30" s="51">
        <v>0</v>
      </c>
      <c r="S30" s="49">
        <v>0</v>
      </c>
      <c r="T30" s="49">
        <v>1</v>
      </c>
      <c r="U30" s="50">
        <v>1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1</v>
      </c>
      <c r="AD30" s="51">
        <v>1</v>
      </c>
      <c r="AE30" s="49">
        <v>0</v>
      </c>
      <c r="AF30" s="49">
        <v>0</v>
      </c>
      <c r="AG30" s="51">
        <v>0</v>
      </c>
      <c r="AI30" s="49">
        <v>2</v>
      </c>
      <c r="AJ30" s="49">
        <v>13</v>
      </c>
      <c r="AK30" s="51">
        <v>15</v>
      </c>
      <c r="AM30" s="49">
        <v>7</v>
      </c>
      <c r="AN30" s="49">
        <v>12</v>
      </c>
      <c r="AO30" s="51">
        <v>19</v>
      </c>
      <c r="AQ30" s="49">
        <v>10</v>
      </c>
      <c r="AR30" s="49">
        <v>48</v>
      </c>
      <c r="AS30" s="51">
        <v>58</v>
      </c>
      <c r="AU30" s="52">
        <v>17</v>
      </c>
    </row>
    <row r="31" spans="1:47" ht="32.4" customHeight="1" x14ac:dyDescent="0.35">
      <c r="A31" s="54" t="s">
        <v>157</v>
      </c>
      <c r="B31" s="48"/>
      <c r="C31" s="49">
        <v>612</v>
      </c>
      <c r="D31" s="49">
        <v>948</v>
      </c>
      <c r="E31" s="50">
        <v>1560</v>
      </c>
      <c r="F31" s="49">
        <v>467</v>
      </c>
      <c r="G31" s="49">
        <v>701</v>
      </c>
      <c r="H31" s="51">
        <v>1168</v>
      </c>
      <c r="I31" s="49">
        <v>48</v>
      </c>
      <c r="J31" s="49">
        <v>80</v>
      </c>
      <c r="K31" s="51">
        <v>128</v>
      </c>
      <c r="L31" s="49">
        <v>97</v>
      </c>
      <c r="M31" s="49">
        <v>167</v>
      </c>
      <c r="N31" s="51">
        <v>264</v>
      </c>
      <c r="O31" s="49">
        <v>0</v>
      </c>
      <c r="P31" s="49">
        <v>0</v>
      </c>
      <c r="Q31" s="51">
        <v>0</v>
      </c>
      <c r="S31" s="49">
        <v>5</v>
      </c>
      <c r="T31" s="49">
        <v>11</v>
      </c>
      <c r="U31" s="50">
        <v>16</v>
      </c>
      <c r="V31" s="49">
        <v>4</v>
      </c>
      <c r="W31" s="49">
        <v>10</v>
      </c>
      <c r="X31" s="51">
        <v>14</v>
      </c>
      <c r="Y31" s="49">
        <v>0</v>
      </c>
      <c r="Z31" s="49">
        <v>0</v>
      </c>
      <c r="AA31" s="51">
        <v>0</v>
      </c>
      <c r="AB31" s="49">
        <v>1</v>
      </c>
      <c r="AC31" s="49">
        <v>1</v>
      </c>
      <c r="AD31" s="51">
        <v>2</v>
      </c>
      <c r="AE31" s="49">
        <v>0</v>
      </c>
      <c r="AF31" s="49">
        <v>0</v>
      </c>
      <c r="AG31" s="51">
        <v>0</v>
      </c>
      <c r="AI31" s="49">
        <v>14</v>
      </c>
      <c r="AJ31" s="49">
        <v>40</v>
      </c>
      <c r="AK31" s="51">
        <v>54</v>
      </c>
      <c r="AM31" s="49">
        <v>11</v>
      </c>
      <c r="AN31" s="49">
        <v>20</v>
      </c>
      <c r="AO31" s="51">
        <v>31</v>
      </c>
      <c r="AQ31" s="49">
        <v>5</v>
      </c>
      <c r="AR31" s="49">
        <v>53</v>
      </c>
      <c r="AS31" s="51">
        <v>58</v>
      </c>
      <c r="AU31" s="52">
        <v>21</v>
      </c>
    </row>
    <row r="32" spans="1:47" ht="18" customHeight="1" x14ac:dyDescent="0.35">
      <c r="A32" s="54" t="s">
        <v>158</v>
      </c>
      <c r="B32" s="48"/>
      <c r="C32" s="49">
        <v>395</v>
      </c>
      <c r="D32" s="49">
        <v>715</v>
      </c>
      <c r="E32" s="50">
        <v>1110</v>
      </c>
      <c r="F32" s="49">
        <v>317</v>
      </c>
      <c r="G32" s="49">
        <v>595</v>
      </c>
      <c r="H32" s="51">
        <v>912</v>
      </c>
      <c r="I32" s="49">
        <v>12</v>
      </c>
      <c r="J32" s="49">
        <v>19</v>
      </c>
      <c r="K32" s="51">
        <v>31</v>
      </c>
      <c r="L32" s="49">
        <v>66</v>
      </c>
      <c r="M32" s="49">
        <v>101</v>
      </c>
      <c r="N32" s="51">
        <v>167</v>
      </c>
      <c r="O32" s="49">
        <v>0</v>
      </c>
      <c r="P32" s="49">
        <v>0</v>
      </c>
      <c r="Q32" s="51">
        <v>0</v>
      </c>
      <c r="S32" s="49">
        <v>3</v>
      </c>
      <c r="T32" s="49">
        <v>7</v>
      </c>
      <c r="U32" s="50">
        <v>10</v>
      </c>
      <c r="V32" s="49">
        <v>2</v>
      </c>
      <c r="W32" s="49">
        <v>4</v>
      </c>
      <c r="X32" s="51">
        <v>6</v>
      </c>
      <c r="Y32" s="49">
        <v>0</v>
      </c>
      <c r="Z32" s="49">
        <v>1</v>
      </c>
      <c r="AA32" s="51">
        <v>1</v>
      </c>
      <c r="AB32" s="49">
        <v>1</v>
      </c>
      <c r="AC32" s="49">
        <v>2</v>
      </c>
      <c r="AD32" s="51">
        <v>3</v>
      </c>
      <c r="AE32" s="49">
        <v>0</v>
      </c>
      <c r="AF32" s="49">
        <v>0</v>
      </c>
      <c r="AG32" s="51">
        <v>0</v>
      </c>
      <c r="AI32" s="49">
        <v>6</v>
      </c>
      <c r="AJ32" s="49">
        <v>22</v>
      </c>
      <c r="AK32" s="51">
        <v>28</v>
      </c>
      <c r="AM32" s="49">
        <v>11</v>
      </c>
      <c r="AN32" s="49">
        <v>30</v>
      </c>
      <c r="AO32" s="51">
        <v>41</v>
      </c>
      <c r="AQ32" s="49">
        <v>7</v>
      </c>
      <c r="AR32" s="49">
        <v>20</v>
      </c>
      <c r="AS32" s="51">
        <v>27</v>
      </c>
      <c r="AU32" s="52">
        <v>30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0</v>
      </c>
      <c r="E33" s="50">
        <v>0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0</v>
      </c>
      <c r="N33" s="51">
        <v>0</v>
      </c>
      <c r="O33" s="49">
        <v>0</v>
      </c>
      <c r="P33" s="49">
        <v>0</v>
      </c>
      <c r="Q33" s="51">
        <v>0</v>
      </c>
      <c r="S33" s="49">
        <v>0</v>
      </c>
      <c r="T33" s="49">
        <v>0</v>
      </c>
      <c r="U33" s="50">
        <v>0</v>
      </c>
      <c r="V33" s="49">
        <v>0</v>
      </c>
      <c r="W33" s="49">
        <v>0</v>
      </c>
      <c r="X33" s="51">
        <v>0</v>
      </c>
      <c r="Y33" s="49">
        <v>0</v>
      </c>
      <c r="Z33" s="49">
        <v>0</v>
      </c>
      <c r="AA33" s="51">
        <v>0</v>
      </c>
      <c r="AB33" s="49">
        <v>0</v>
      </c>
      <c r="AC33" s="49">
        <v>0</v>
      </c>
      <c r="AD33" s="51">
        <v>0</v>
      </c>
      <c r="AE33" s="49">
        <v>0</v>
      </c>
      <c r="AF33" s="49">
        <v>0</v>
      </c>
      <c r="AG33" s="51">
        <v>0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B01E9DC-67AD-4FB1-8964-694B82DD6106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2F3CCF-1541-4E24-B924-1DA075D06E2A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3183</v>
      </c>
      <c r="D10" s="41">
        <v>3439</v>
      </c>
      <c r="E10" s="42">
        <v>6622</v>
      </c>
      <c r="F10" s="41">
        <v>1595</v>
      </c>
      <c r="G10" s="41">
        <v>1585</v>
      </c>
      <c r="H10" s="43">
        <v>3180</v>
      </c>
      <c r="I10" s="41">
        <v>821</v>
      </c>
      <c r="J10" s="41">
        <v>944</v>
      </c>
      <c r="K10" s="43">
        <v>1765</v>
      </c>
      <c r="L10" s="41">
        <v>577</v>
      </c>
      <c r="M10" s="41">
        <v>650</v>
      </c>
      <c r="N10" s="43">
        <v>1227</v>
      </c>
      <c r="O10" s="41">
        <v>190</v>
      </c>
      <c r="P10" s="41">
        <v>260</v>
      </c>
      <c r="Q10" s="43">
        <v>450</v>
      </c>
      <c r="R10" s="44"/>
      <c r="S10" s="41">
        <v>38</v>
      </c>
      <c r="T10" s="41">
        <v>75</v>
      </c>
      <c r="U10" s="42">
        <v>113</v>
      </c>
      <c r="V10" s="41">
        <v>13</v>
      </c>
      <c r="W10" s="41">
        <v>26</v>
      </c>
      <c r="X10" s="43">
        <v>39</v>
      </c>
      <c r="Y10" s="41">
        <v>2</v>
      </c>
      <c r="Z10" s="41">
        <v>15</v>
      </c>
      <c r="AA10" s="43">
        <v>17</v>
      </c>
      <c r="AB10" s="41">
        <v>6</v>
      </c>
      <c r="AC10" s="41">
        <v>14</v>
      </c>
      <c r="AD10" s="43">
        <v>20</v>
      </c>
      <c r="AE10" s="41">
        <v>17</v>
      </c>
      <c r="AF10" s="41">
        <v>20</v>
      </c>
      <c r="AG10" s="43">
        <v>37</v>
      </c>
      <c r="AH10" s="44"/>
      <c r="AI10" s="41">
        <v>79</v>
      </c>
      <c r="AJ10" s="41">
        <v>250</v>
      </c>
      <c r="AK10" s="43">
        <v>329</v>
      </c>
      <c r="AL10" s="44"/>
      <c r="AM10" s="41">
        <v>28</v>
      </c>
      <c r="AN10" s="41">
        <v>54</v>
      </c>
      <c r="AO10" s="43">
        <v>82</v>
      </c>
      <c r="AP10" s="44"/>
      <c r="AQ10" s="41">
        <v>32</v>
      </c>
      <c r="AR10" s="41">
        <v>118</v>
      </c>
      <c r="AS10" s="43">
        <v>150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3183</v>
      </c>
      <c r="D11" s="49">
        <v>3439</v>
      </c>
      <c r="E11" s="50">
        <v>6622</v>
      </c>
      <c r="F11" s="49">
        <v>1595</v>
      </c>
      <c r="G11" s="49">
        <v>1585</v>
      </c>
      <c r="H11" s="51">
        <v>3180</v>
      </c>
      <c r="I11" s="49">
        <v>821</v>
      </c>
      <c r="J11" s="49">
        <v>944</v>
      </c>
      <c r="K11" s="51">
        <v>1765</v>
      </c>
      <c r="L11" s="49">
        <v>577</v>
      </c>
      <c r="M11" s="49">
        <v>650</v>
      </c>
      <c r="N11" s="51">
        <v>1227</v>
      </c>
      <c r="O11" s="49">
        <v>190</v>
      </c>
      <c r="P11" s="49">
        <v>260</v>
      </c>
      <c r="Q11" s="51">
        <v>450</v>
      </c>
      <c r="S11" s="49">
        <v>38</v>
      </c>
      <c r="T11" s="49">
        <v>75</v>
      </c>
      <c r="U11" s="50">
        <v>113</v>
      </c>
      <c r="V11" s="49">
        <v>13</v>
      </c>
      <c r="W11" s="49">
        <v>26</v>
      </c>
      <c r="X11" s="51">
        <v>39</v>
      </c>
      <c r="Y11" s="49">
        <v>2</v>
      </c>
      <c r="Z11" s="49">
        <v>15</v>
      </c>
      <c r="AA11" s="51">
        <v>17</v>
      </c>
      <c r="AB11" s="49">
        <v>6</v>
      </c>
      <c r="AC11" s="49">
        <v>14</v>
      </c>
      <c r="AD11" s="51">
        <v>20</v>
      </c>
      <c r="AE11" s="49">
        <v>17</v>
      </c>
      <c r="AF11" s="49">
        <v>20</v>
      </c>
      <c r="AG11" s="51">
        <v>37</v>
      </c>
      <c r="AI11" s="49">
        <v>79</v>
      </c>
      <c r="AJ11" s="49">
        <v>250</v>
      </c>
      <c r="AK11" s="51">
        <v>329</v>
      </c>
      <c r="AM11" s="49">
        <v>28</v>
      </c>
      <c r="AN11" s="49">
        <v>54</v>
      </c>
      <c r="AO11" s="51">
        <v>82</v>
      </c>
      <c r="AQ11" s="49">
        <v>32</v>
      </c>
      <c r="AR11" s="49">
        <v>118</v>
      </c>
      <c r="AS11" s="51">
        <v>150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3174</v>
      </c>
      <c r="D12" s="49">
        <v>3425</v>
      </c>
      <c r="E12" s="50">
        <v>6599</v>
      </c>
      <c r="F12" s="49">
        <v>1593</v>
      </c>
      <c r="G12" s="49">
        <v>1581</v>
      </c>
      <c r="H12" s="51">
        <v>3174</v>
      </c>
      <c r="I12" s="49">
        <v>816</v>
      </c>
      <c r="J12" s="49">
        <v>937</v>
      </c>
      <c r="K12" s="51">
        <v>1753</v>
      </c>
      <c r="L12" s="49">
        <v>577</v>
      </c>
      <c r="M12" s="49">
        <v>648</v>
      </c>
      <c r="N12" s="51">
        <v>1225</v>
      </c>
      <c r="O12" s="49">
        <v>188</v>
      </c>
      <c r="P12" s="49">
        <v>259</v>
      </c>
      <c r="Q12" s="51">
        <v>447</v>
      </c>
      <c r="S12" s="49">
        <v>38</v>
      </c>
      <c r="T12" s="49">
        <v>75</v>
      </c>
      <c r="U12" s="50">
        <v>113</v>
      </c>
      <c r="V12" s="49">
        <v>13</v>
      </c>
      <c r="W12" s="49">
        <v>26</v>
      </c>
      <c r="X12" s="51">
        <v>39</v>
      </c>
      <c r="Y12" s="49">
        <v>2</v>
      </c>
      <c r="Z12" s="49">
        <v>15</v>
      </c>
      <c r="AA12" s="51">
        <v>17</v>
      </c>
      <c r="AB12" s="49">
        <v>6</v>
      </c>
      <c r="AC12" s="49">
        <v>14</v>
      </c>
      <c r="AD12" s="51">
        <v>20</v>
      </c>
      <c r="AE12" s="49">
        <v>17</v>
      </c>
      <c r="AF12" s="49">
        <v>20</v>
      </c>
      <c r="AG12" s="51">
        <v>37</v>
      </c>
      <c r="AI12" s="49">
        <v>79</v>
      </c>
      <c r="AJ12" s="49">
        <v>248</v>
      </c>
      <c r="AK12" s="51">
        <v>327</v>
      </c>
      <c r="AM12" s="49">
        <v>28</v>
      </c>
      <c r="AN12" s="49">
        <v>54</v>
      </c>
      <c r="AO12" s="51">
        <v>82</v>
      </c>
      <c r="AQ12" s="49">
        <v>32</v>
      </c>
      <c r="AR12" s="49">
        <v>116</v>
      </c>
      <c r="AS12" s="51">
        <v>148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329</v>
      </c>
      <c r="D13" s="49">
        <v>254</v>
      </c>
      <c r="E13" s="50">
        <v>583</v>
      </c>
      <c r="F13" s="49">
        <v>208</v>
      </c>
      <c r="G13" s="49">
        <v>118</v>
      </c>
      <c r="H13" s="51">
        <v>326</v>
      </c>
      <c r="I13" s="49">
        <v>65</v>
      </c>
      <c r="J13" s="49">
        <v>72</v>
      </c>
      <c r="K13" s="51">
        <v>137</v>
      </c>
      <c r="L13" s="49">
        <v>40</v>
      </c>
      <c r="M13" s="49">
        <v>47</v>
      </c>
      <c r="N13" s="51">
        <v>87</v>
      </c>
      <c r="O13" s="49">
        <v>16</v>
      </c>
      <c r="P13" s="49">
        <v>17</v>
      </c>
      <c r="Q13" s="51">
        <v>33</v>
      </c>
      <c r="S13" s="49">
        <v>5</v>
      </c>
      <c r="T13" s="49">
        <v>5</v>
      </c>
      <c r="U13" s="50">
        <v>10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0</v>
      </c>
      <c r="AD13" s="51">
        <v>0</v>
      </c>
      <c r="AE13" s="49">
        <v>5</v>
      </c>
      <c r="AF13" s="49">
        <v>5</v>
      </c>
      <c r="AG13" s="51">
        <v>10</v>
      </c>
      <c r="AI13" s="49">
        <v>4</v>
      </c>
      <c r="AJ13" s="49">
        <v>18</v>
      </c>
      <c r="AK13" s="51">
        <v>22</v>
      </c>
      <c r="AM13" s="49">
        <v>2</v>
      </c>
      <c r="AN13" s="49">
        <v>3</v>
      </c>
      <c r="AO13" s="51">
        <v>5</v>
      </c>
      <c r="AQ13" s="49">
        <v>2</v>
      </c>
      <c r="AR13" s="49">
        <v>7</v>
      </c>
      <c r="AS13" s="51">
        <v>9</v>
      </c>
      <c r="AU13" s="52">
        <v>10</v>
      </c>
    </row>
    <row r="14" spans="1:47" ht="18" customHeight="1" x14ac:dyDescent="0.35">
      <c r="A14" s="56" t="s">
        <v>53</v>
      </c>
      <c r="B14" s="48"/>
      <c r="C14" s="49">
        <v>1</v>
      </c>
      <c r="D14" s="49">
        <v>1</v>
      </c>
      <c r="E14" s="50">
        <v>2</v>
      </c>
      <c r="F14" s="49">
        <v>0</v>
      </c>
      <c r="G14" s="49">
        <v>0</v>
      </c>
      <c r="H14" s="51">
        <v>0</v>
      </c>
      <c r="I14" s="49">
        <v>1</v>
      </c>
      <c r="J14" s="49">
        <v>0</v>
      </c>
      <c r="K14" s="51">
        <v>1</v>
      </c>
      <c r="L14" s="49">
        <v>0</v>
      </c>
      <c r="M14" s="49">
        <v>0</v>
      </c>
      <c r="N14" s="51">
        <v>0</v>
      </c>
      <c r="O14" s="49">
        <v>0</v>
      </c>
      <c r="P14" s="49">
        <v>1</v>
      </c>
      <c r="Q14" s="51">
        <v>1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1</v>
      </c>
      <c r="AK14" s="51">
        <v>1</v>
      </c>
      <c r="AM14" s="49">
        <v>0</v>
      </c>
      <c r="AN14" s="49">
        <v>0</v>
      </c>
      <c r="AO14" s="51">
        <v>0</v>
      </c>
      <c r="AQ14" s="49">
        <v>0</v>
      </c>
      <c r="AR14" s="49">
        <v>1</v>
      </c>
      <c r="AS14" s="51">
        <v>1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208</v>
      </c>
      <c r="D15" s="49">
        <v>251</v>
      </c>
      <c r="E15" s="50">
        <v>459</v>
      </c>
      <c r="F15" s="49">
        <v>95</v>
      </c>
      <c r="G15" s="49">
        <v>113</v>
      </c>
      <c r="H15" s="51">
        <v>208</v>
      </c>
      <c r="I15" s="49">
        <v>71</v>
      </c>
      <c r="J15" s="49">
        <v>82</v>
      </c>
      <c r="K15" s="51">
        <v>153</v>
      </c>
      <c r="L15" s="49">
        <v>33</v>
      </c>
      <c r="M15" s="49">
        <v>44</v>
      </c>
      <c r="N15" s="51">
        <v>77</v>
      </c>
      <c r="O15" s="49">
        <v>9</v>
      </c>
      <c r="P15" s="49">
        <v>12</v>
      </c>
      <c r="Q15" s="51">
        <v>21</v>
      </c>
      <c r="S15" s="49">
        <v>0</v>
      </c>
      <c r="T15" s="49">
        <v>1</v>
      </c>
      <c r="U15" s="50">
        <v>1</v>
      </c>
      <c r="V15" s="49">
        <v>0</v>
      </c>
      <c r="W15" s="49">
        <v>1</v>
      </c>
      <c r="X15" s="51">
        <v>1</v>
      </c>
      <c r="Y15" s="49">
        <v>0</v>
      </c>
      <c r="Z15" s="49">
        <v>0</v>
      </c>
      <c r="AA15" s="51">
        <v>0</v>
      </c>
      <c r="AB15" s="49">
        <v>0</v>
      </c>
      <c r="AC15" s="49">
        <v>0</v>
      </c>
      <c r="AD15" s="51">
        <v>0</v>
      </c>
      <c r="AE15" s="49">
        <v>0</v>
      </c>
      <c r="AF15" s="49">
        <v>0</v>
      </c>
      <c r="AG15" s="51">
        <v>0</v>
      </c>
      <c r="AI15" s="49">
        <v>5</v>
      </c>
      <c r="AJ15" s="49">
        <v>16</v>
      </c>
      <c r="AK15" s="51">
        <v>21</v>
      </c>
      <c r="AM15" s="49">
        <v>3</v>
      </c>
      <c r="AN15" s="49">
        <v>6</v>
      </c>
      <c r="AO15" s="51">
        <v>9</v>
      </c>
      <c r="AQ15" s="49">
        <v>0</v>
      </c>
      <c r="AR15" s="49">
        <v>3</v>
      </c>
      <c r="AS15" s="51">
        <v>3</v>
      </c>
      <c r="AU15" s="52">
        <v>15</v>
      </c>
    </row>
    <row r="16" spans="1:47" ht="25" customHeight="1" x14ac:dyDescent="0.35">
      <c r="A16" s="56" t="s">
        <v>55</v>
      </c>
      <c r="B16" s="48"/>
      <c r="C16" s="49">
        <v>10</v>
      </c>
      <c r="D16" s="49">
        <v>16</v>
      </c>
      <c r="E16" s="50">
        <v>26</v>
      </c>
      <c r="F16" s="49">
        <v>3</v>
      </c>
      <c r="G16" s="49">
        <v>7</v>
      </c>
      <c r="H16" s="51">
        <v>10</v>
      </c>
      <c r="I16" s="49">
        <v>5</v>
      </c>
      <c r="J16" s="49">
        <v>4</v>
      </c>
      <c r="K16" s="51">
        <v>9</v>
      </c>
      <c r="L16" s="49">
        <v>2</v>
      </c>
      <c r="M16" s="49">
        <v>3</v>
      </c>
      <c r="N16" s="51">
        <v>5</v>
      </c>
      <c r="O16" s="49">
        <v>0</v>
      </c>
      <c r="P16" s="49">
        <v>2</v>
      </c>
      <c r="Q16" s="51">
        <v>2</v>
      </c>
      <c r="S16" s="49">
        <v>0</v>
      </c>
      <c r="T16" s="49">
        <v>1</v>
      </c>
      <c r="U16" s="50">
        <v>1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0</v>
      </c>
      <c r="AC16" s="49">
        <v>1</v>
      </c>
      <c r="AD16" s="51">
        <v>1</v>
      </c>
      <c r="AE16" s="49">
        <v>0</v>
      </c>
      <c r="AF16" s="49">
        <v>0</v>
      </c>
      <c r="AG16" s="51">
        <v>0</v>
      </c>
      <c r="AI16" s="49">
        <v>1</v>
      </c>
      <c r="AJ16" s="49">
        <v>2</v>
      </c>
      <c r="AK16" s="51">
        <v>3</v>
      </c>
      <c r="AM16" s="49">
        <v>0</v>
      </c>
      <c r="AN16" s="49">
        <v>0</v>
      </c>
      <c r="AO16" s="51">
        <v>0</v>
      </c>
      <c r="AQ16" s="49">
        <v>1</v>
      </c>
      <c r="AR16" s="49">
        <v>1</v>
      </c>
      <c r="AS16" s="51">
        <v>2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77</v>
      </c>
      <c r="D17" s="49">
        <v>73</v>
      </c>
      <c r="E17" s="50">
        <v>150</v>
      </c>
      <c r="F17" s="49">
        <v>32</v>
      </c>
      <c r="G17" s="49">
        <v>28</v>
      </c>
      <c r="H17" s="51">
        <v>60</v>
      </c>
      <c r="I17" s="49">
        <v>24</v>
      </c>
      <c r="J17" s="49">
        <v>20</v>
      </c>
      <c r="K17" s="51">
        <v>44</v>
      </c>
      <c r="L17" s="49">
        <v>16</v>
      </c>
      <c r="M17" s="49">
        <v>19</v>
      </c>
      <c r="N17" s="51">
        <v>35</v>
      </c>
      <c r="O17" s="49">
        <v>5</v>
      </c>
      <c r="P17" s="49">
        <v>6</v>
      </c>
      <c r="Q17" s="51">
        <v>11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4</v>
      </c>
      <c r="AJ17" s="49">
        <v>5</v>
      </c>
      <c r="AK17" s="51">
        <v>9</v>
      </c>
      <c r="AM17" s="49">
        <v>0</v>
      </c>
      <c r="AN17" s="49">
        <v>1</v>
      </c>
      <c r="AO17" s="51">
        <v>1</v>
      </c>
      <c r="AQ17" s="49">
        <v>1</v>
      </c>
      <c r="AR17" s="49">
        <v>4</v>
      </c>
      <c r="AS17" s="51">
        <v>5</v>
      </c>
      <c r="AU17" s="52">
        <v>3</v>
      </c>
    </row>
    <row r="18" spans="1:47" ht="18" customHeight="1" x14ac:dyDescent="0.35">
      <c r="A18" s="56" t="s">
        <v>57</v>
      </c>
      <c r="B18" s="48"/>
      <c r="C18" s="49">
        <v>135</v>
      </c>
      <c r="D18" s="49">
        <v>131</v>
      </c>
      <c r="E18" s="50">
        <v>266</v>
      </c>
      <c r="F18" s="49">
        <v>43</v>
      </c>
      <c r="G18" s="49">
        <v>38</v>
      </c>
      <c r="H18" s="51">
        <v>81</v>
      </c>
      <c r="I18" s="49">
        <v>39</v>
      </c>
      <c r="J18" s="49">
        <v>36</v>
      </c>
      <c r="K18" s="51">
        <v>75</v>
      </c>
      <c r="L18" s="49">
        <v>40</v>
      </c>
      <c r="M18" s="49">
        <v>37</v>
      </c>
      <c r="N18" s="51">
        <v>77</v>
      </c>
      <c r="O18" s="49">
        <v>13</v>
      </c>
      <c r="P18" s="49">
        <v>20</v>
      </c>
      <c r="Q18" s="51">
        <v>33</v>
      </c>
      <c r="S18" s="49">
        <v>0</v>
      </c>
      <c r="T18" s="49">
        <v>1</v>
      </c>
      <c r="U18" s="50">
        <v>1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0</v>
      </c>
      <c r="AD18" s="51">
        <v>0</v>
      </c>
      <c r="AE18" s="49">
        <v>0</v>
      </c>
      <c r="AF18" s="49">
        <v>1</v>
      </c>
      <c r="AG18" s="51">
        <v>1</v>
      </c>
      <c r="AI18" s="49">
        <v>5</v>
      </c>
      <c r="AJ18" s="49">
        <v>16</v>
      </c>
      <c r="AK18" s="51">
        <v>21</v>
      </c>
      <c r="AM18" s="49">
        <v>1</v>
      </c>
      <c r="AN18" s="49">
        <v>1</v>
      </c>
      <c r="AO18" s="51">
        <v>2</v>
      </c>
      <c r="AQ18" s="49">
        <v>1</v>
      </c>
      <c r="AR18" s="49">
        <v>6</v>
      </c>
      <c r="AS18" s="51">
        <v>7</v>
      </c>
      <c r="AU18" s="52">
        <v>8</v>
      </c>
    </row>
    <row r="19" spans="1:47" ht="25" customHeight="1" x14ac:dyDescent="0.35">
      <c r="A19" s="56" t="s">
        <v>58</v>
      </c>
      <c r="B19" s="48"/>
      <c r="C19" s="49">
        <v>33</v>
      </c>
      <c r="D19" s="49">
        <v>47</v>
      </c>
      <c r="E19" s="50">
        <v>80</v>
      </c>
      <c r="F19" s="49">
        <v>19</v>
      </c>
      <c r="G19" s="49">
        <v>23</v>
      </c>
      <c r="H19" s="51">
        <v>42</v>
      </c>
      <c r="I19" s="49">
        <v>8</v>
      </c>
      <c r="J19" s="49">
        <v>11</v>
      </c>
      <c r="K19" s="51">
        <v>19</v>
      </c>
      <c r="L19" s="49">
        <v>4</v>
      </c>
      <c r="M19" s="49">
        <v>8</v>
      </c>
      <c r="N19" s="51">
        <v>12</v>
      </c>
      <c r="O19" s="49">
        <v>2</v>
      </c>
      <c r="P19" s="49">
        <v>5</v>
      </c>
      <c r="Q19" s="51">
        <v>7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2</v>
      </c>
      <c r="AJ19" s="49">
        <v>3</v>
      </c>
      <c r="AK19" s="51">
        <v>5</v>
      </c>
      <c r="AM19" s="49">
        <v>1</v>
      </c>
      <c r="AN19" s="49">
        <v>3</v>
      </c>
      <c r="AO19" s="51">
        <v>4</v>
      </c>
      <c r="AQ19" s="49">
        <v>1</v>
      </c>
      <c r="AR19" s="49">
        <v>5</v>
      </c>
      <c r="AS19" s="51">
        <v>6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112</v>
      </c>
      <c r="D20" s="49">
        <v>117</v>
      </c>
      <c r="E20" s="50">
        <v>229</v>
      </c>
      <c r="F20" s="49">
        <v>54</v>
      </c>
      <c r="G20" s="49">
        <v>47</v>
      </c>
      <c r="H20" s="51">
        <v>101</v>
      </c>
      <c r="I20" s="49">
        <v>29</v>
      </c>
      <c r="J20" s="49">
        <v>35</v>
      </c>
      <c r="K20" s="51">
        <v>64</v>
      </c>
      <c r="L20" s="49">
        <v>17</v>
      </c>
      <c r="M20" s="49">
        <v>21</v>
      </c>
      <c r="N20" s="51">
        <v>38</v>
      </c>
      <c r="O20" s="49">
        <v>12</v>
      </c>
      <c r="P20" s="49">
        <v>14</v>
      </c>
      <c r="Q20" s="51">
        <v>26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3</v>
      </c>
      <c r="AJ20" s="49">
        <v>11</v>
      </c>
      <c r="AK20" s="51">
        <v>14</v>
      </c>
      <c r="AM20" s="49">
        <v>0</v>
      </c>
      <c r="AN20" s="49">
        <v>2</v>
      </c>
      <c r="AO20" s="51">
        <v>2</v>
      </c>
      <c r="AQ20" s="49">
        <v>0</v>
      </c>
      <c r="AR20" s="49">
        <v>4</v>
      </c>
      <c r="AS20" s="51">
        <v>4</v>
      </c>
      <c r="AU20" s="52">
        <v>9</v>
      </c>
    </row>
    <row r="21" spans="1:47" ht="18" customHeight="1" x14ac:dyDescent="0.35">
      <c r="A21" s="56" t="s">
        <v>60</v>
      </c>
      <c r="B21" s="48"/>
      <c r="C21" s="49">
        <v>56</v>
      </c>
      <c r="D21" s="49">
        <v>58</v>
      </c>
      <c r="E21" s="50">
        <v>114</v>
      </c>
      <c r="F21" s="49">
        <v>32</v>
      </c>
      <c r="G21" s="49">
        <v>28</v>
      </c>
      <c r="H21" s="51">
        <v>60</v>
      </c>
      <c r="I21" s="49">
        <v>7</v>
      </c>
      <c r="J21" s="49">
        <v>8</v>
      </c>
      <c r="K21" s="51">
        <v>15</v>
      </c>
      <c r="L21" s="49">
        <v>6</v>
      </c>
      <c r="M21" s="49">
        <v>8</v>
      </c>
      <c r="N21" s="51">
        <v>14</v>
      </c>
      <c r="O21" s="49">
        <v>11</v>
      </c>
      <c r="P21" s="49">
        <v>14</v>
      </c>
      <c r="Q21" s="51">
        <v>25</v>
      </c>
      <c r="S21" s="49">
        <v>15</v>
      </c>
      <c r="T21" s="49">
        <v>19</v>
      </c>
      <c r="U21" s="50">
        <v>34</v>
      </c>
      <c r="V21" s="49">
        <v>0</v>
      </c>
      <c r="W21" s="49">
        <v>0</v>
      </c>
      <c r="X21" s="51">
        <v>0</v>
      </c>
      <c r="Y21" s="49">
        <v>0</v>
      </c>
      <c r="Z21" s="49">
        <v>1</v>
      </c>
      <c r="AA21" s="51">
        <v>1</v>
      </c>
      <c r="AB21" s="49">
        <v>4</v>
      </c>
      <c r="AC21" s="49">
        <v>4</v>
      </c>
      <c r="AD21" s="51">
        <v>8</v>
      </c>
      <c r="AE21" s="49">
        <v>11</v>
      </c>
      <c r="AF21" s="49">
        <v>14</v>
      </c>
      <c r="AG21" s="51">
        <v>25</v>
      </c>
      <c r="AI21" s="49">
        <v>2</v>
      </c>
      <c r="AJ21" s="49">
        <v>2</v>
      </c>
      <c r="AK21" s="51">
        <v>4</v>
      </c>
      <c r="AM21" s="49">
        <v>1</v>
      </c>
      <c r="AN21" s="49">
        <v>1</v>
      </c>
      <c r="AO21" s="51">
        <v>2</v>
      </c>
      <c r="AQ21" s="49">
        <v>1</v>
      </c>
      <c r="AR21" s="49">
        <v>2</v>
      </c>
      <c r="AS21" s="51">
        <v>3</v>
      </c>
      <c r="AU21" s="52">
        <v>6</v>
      </c>
    </row>
    <row r="22" spans="1:47" ht="25" customHeight="1" x14ac:dyDescent="0.35">
      <c r="A22" s="56" t="s">
        <v>61</v>
      </c>
      <c r="B22" s="48"/>
      <c r="C22" s="49">
        <v>486</v>
      </c>
      <c r="D22" s="49">
        <v>556</v>
      </c>
      <c r="E22" s="50">
        <v>1042</v>
      </c>
      <c r="F22" s="49">
        <v>207</v>
      </c>
      <c r="G22" s="49">
        <v>217</v>
      </c>
      <c r="H22" s="51">
        <v>424</v>
      </c>
      <c r="I22" s="49">
        <v>153</v>
      </c>
      <c r="J22" s="49">
        <v>194</v>
      </c>
      <c r="K22" s="51">
        <v>347</v>
      </c>
      <c r="L22" s="49">
        <v>97</v>
      </c>
      <c r="M22" s="49">
        <v>114</v>
      </c>
      <c r="N22" s="51">
        <v>211</v>
      </c>
      <c r="O22" s="49">
        <v>29</v>
      </c>
      <c r="P22" s="49">
        <v>31</v>
      </c>
      <c r="Q22" s="51">
        <v>60</v>
      </c>
      <c r="S22" s="49">
        <v>8</v>
      </c>
      <c r="T22" s="49">
        <v>31</v>
      </c>
      <c r="U22" s="50">
        <v>39</v>
      </c>
      <c r="V22" s="49">
        <v>5</v>
      </c>
      <c r="W22" s="49">
        <v>11</v>
      </c>
      <c r="X22" s="51">
        <v>16</v>
      </c>
      <c r="Y22" s="49">
        <v>1</v>
      </c>
      <c r="Z22" s="49">
        <v>12</v>
      </c>
      <c r="AA22" s="51">
        <v>13</v>
      </c>
      <c r="AB22" s="49">
        <v>2</v>
      </c>
      <c r="AC22" s="49">
        <v>8</v>
      </c>
      <c r="AD22" s="51">
        <v>10</v>
      </c>
      <c r="AE22" s="49">
        <v>0</v>
      </c>
      <c r="AF22" s="49">
        <v>0</v>
      </c>
      <c r="AG22" s="51">
        <v>0</v>
      </c>
      <c r="AI22" s="49">
        <v>18</v>
      </c>
      <c r="AJ22" s="49">
        <v>26</v>
      </c>
      <c r="AK22" s="51">
        <v>44</v>
      </c>
      <c r="AM22" s="49">
        <v>4</v>
      </c>
      <c r="AN22" s="49">
        <v>6</v>
      </c>
      <c r="AO22" s="51">
        <v>10</v>
      </c>
      <c r="AQ22" s="49">
        <v>5</v>
      </c>
      <c r="AR22" s="49">
        <v>13</v>
      </c>
      <c r="AS22" s="51">
        <v>18</v>
      </c>
      <c r="AU22" s="52">
        <v>25</v>
      </c>
    </row>
    <row r="23" spans="1:47" ht="18" customHeight="1" x14ac:dyDescent="0.35">
      <c r="A23" s="56" t="s">
        <v>62</v>
      </c>
      <c r="B23" s="48"/>
      <c r="C23" s="49">
        <v>779</v>
      </c>
      <c r="D23" s="49">
        <v>866</v>
      </c>
      <c r="E23" s="50">
        <v>1645</v>
      </c>
      <c r="F23" s="49">
        <v>394</v>
      </c>
      <c r="G23" s="49">
        <v>436</v>
      </c>
      <c r="H23" s="51">
        <v>830</v>
      </c>
      <c r="I23" s="49">
        <v>195</v>
      </c>
      <c r="J23" s="49">
        <v>226</v>
      </c>
      <c r="K23" s="51">
        <v>421</v>
      </c>
      <c r="L23" s="49">
        <v>149</v>
      </c>
      <c r="M23" s="49">
        <v>150</v>
      </c>
      <c r="N23" s="51">
        <v>299</v>
      </c>
      <c r="O23" s="49">
        <v>41</v>
      </c>
      <c r="P23" s="49">
        <v>54</v>
      </c>
      <c r="Q23" s="51">
        <v>95</v>
      </c>
      <c r="S23" s="49">
        <v>10</v>
      </c>
      <c r="T23" s="49">
        <v>12</v>
      </c>
      <c r="U23" s="50">
        <v>22</v>
      </c>
      <c r="V23" s="49">
        <v>8</v>
      </c>
      <c r="W23" s="49">
        <v>11</v>
      </c>
      <c r="X23" s="51">
        <v>19</v>
      </c>
      <c r="Y23" s="49">
        <v>1</v>
      </c>
      <c r="Z23" s="49">
        <v>1</v>
      </c>
      <c r="AA23" s="51">
        <v>2</v>
      </c>
      <c r="AB23" s="49">
        <v>0</v>
      </c>
      <c r="AC23" s="49">
        <v>0</v>
      </c>
      <c r="AD23" s="51">
        <v>0</v>
      </c>
      <c r="AE23" s="49">
        <v>1</v>
      </c>
      <c r="AF23" s="49">
        <v>0</v>
      </c>
      <c r="AG23" s="51">
        <v>1</v>
      </c>
      <c r="AI23" s="49">
        <v>11</v>
      </c>
      <c r="AJ23" s="49">
        <v>65</v>
      </c>
      <c r="AK23" s="51">
        <v>76</v>
      </c>
      <c r="AM23" s="49">
        <v>6</v>
      </c>
      <c r="AN23" s="49">
        <v>8</v>
      </c>
      <c r="AO23" s="51">
        <v>14</v>
      </c>
      <c r="AQ23" s="49">
        <v>8</v>
      </c>
      <c r="AR23" s="49">
        <v>34</v>
      </c>
      <c r="AS23" s="51">
        <v>42</v>
      </c>
      <c r="AU23" s="52">
        <v>51</v>
      </c>
    </row>
    <row r="24" spans="1:47" ht="18" customHeight="1" x14ac:dyDescent="0.35">
      <c r="A24" s="56" t="s">
        <v>63</v>
      </c>
      <c r="B24" s="48"/>
      <c r="C24" s="49">
        <v>54</v>
      </c>
      <c r="D24" s="49">
        <v>57</v>
      </c>
      <c r="E24" s="50">
        <v>111</v>
      </c>
      <c r="F24" s="49">
        <v>33</v>
      </c>
      <c r="G24" s="49">
        <v>30</v>
      </c>
      <c r="H24" s="51">
        <v>63</v>
      </c>
      <c r="I24" s="49">
        <v>13</v>
      </c>
      <c r="J24" s="49">
        <v>16</v>
      </c>
      <c r="K24" s="51">
        <v>29</v>
      </c>
      <c r="L24" s="49">
        <v>6</v>
      </c>
      <c r="M24" s="49">
        <v>7</v>
      </c>
      <c r="N24" s="51">
        <v>13</v>
      </c>
      <c r="O24" s="49">
        <v>2</v>
      </c>
      <c r="P24" s="49">
        <v>4</v>
      </c>
      <c r="Q24" s="51">
        <v>6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2</v>
      </c>
      <c r="AJ24" s="49">
        <v>5</v>
      </c>
      <c r="AK24" s="51">
        <v>7</v>
      </c>
      <c r="AM24" s="49">
        <v>1</v>
      </c>
      <c r="AN24" s="49">
        <v>4</v>
      </c>
      <c r="AO24" s="51">
        <v>5</v>
      </c>
      <c r="AQ24" s="49">
        <v>1</v>
      </c>
      <c r="AR24" s="49">
        <v>2</v>
      </c>
      <c r="AS24" s="51">
        <v>3</v>
      </c>
      <c r="AU24" s="52">
        <v>6</v>
      </c>
    </row>
    <row r="25" spans="1:47" ht="25" customHeight="1" x14ac:dyDescent="0.35">
      <c r="A25" s="56" t="s">
        <v>64</v>
      </c>
      <c r="B25" s="48"/>
      <c r="C25" s="49">
        <v>446</v>
      </c>
      <c r="D25" s="49">
        <v>517</v>
      </c>
      <c r="E25" s="50">
        <v>963</v>
      </c>
      <c r="F25" s="49">
        <v>234</v>
      </c>
      <c r="G25" s="49">
        <v>266</v>
      </c>
      <c r="H25" s="51">
        <v>500</v>
      </c>
      <c r="I25" s="49">
        <v>106</v>
      </c>
      <c r="J25" s="49">
        <v>121</v>
      </c>
      <c r="K25" s="51">
        <v>227</v>
      </c>
      <c r="L25" s="49">
        <v>84</v>
      </c>
      <c r="M25" s="49">
        <v>96</v>
      </c>
      <c r="N25" s="51">
        <v>180</v>
      </c>
      <c r="O25" s="49">
        <v>22</v>
      </c>
      <c r="P25" s="49">
        <v>34</v>
      </c>
      <c r="Q25" s="51">
        <v>56</v>
      </c>
      <c r="S25" s="49">
        <v>0</v>
      </c>
      <c r="T25" s="49">
        <v>3</v>
      </c>
      <c r="U25" s="50">
        <v>3</v>
      </c>
      <c r="V25" s="49">
        <v>0</v>
      </c>
      <c r="W25" s="49">
        <v>2</v>
      </c>
      <c r="X25" s="51">
        <v>2</v>
      </c>
      <c r="Y25" s="49">
        <v>0</v>
      </c>
      <c r="Z25" s="49">
        <v>0</v>
      </c>
      <c r="AA25" s="51">
        <v>0</v>
      </c>
      <c r="AB25" s="49">
        <v>0</v>
      </c>
      <c r="AC25" s="49">
        <v>1</v>
      </c>
      <c r="AD25" s="51">
        <v>1</v>
      </c>
      <c r="AE25" s="49">
        <v>0</v>
      </c>
      <c r="AF25" s="49">
        <v>0</v>
      </c>
      <c r="AG25" s="51">
        <v>0</v>
      </c>
      <c r="AI25" s="49">
        <v>9</v>
      </c>
      <c r="AJ25" s="49">
        <v>45</v>
      </c>
      <c r="AK25" s="51">
        <v>54</v>
      </c>
      <c r="AM25" s="49">
        <v>3</v>
      </c>
      <c r="AN25" s="49">
        <v>6</v>
      </c>
      <c r="AO25" s="51">
        <v>9</v>
      </c>
      <c r="AQ25" s="49">
        <v>5</v>
      </c>
      <c r="AR25" s="49">
        <v>22</v>
      </c>
      <c r="AS25" s="51">
        <v>27</v>
      </c>
      <c r="AU25" s="52">
        <v>35</v>
      </c>
    </row>
    <row r="26" spans="1:47" ht="18" customHeight="1" x14ac:dyDescent="0.35">
      <c r="A26" s="56" t="s">
        <v>65</v>
      </c>
      <c r="B26" s="48"/>
      <c r="C26" s="49">
        <v>259</v>
      </c>
      <c r="D26" s="49">
        <v>272</v>
      </c>
      <c r="E26" s="50">
        <v>531</v>
      </c>
      <c r="F26" s="49">
        <v>130</v>
      </c>
      <c r="G26" s="49">
        <v>123</v>
      </c>
      <c r="H26" s="51">
        <v>253</v>
      </c>
      <c r="I26" s="49">
        <v>59</v>
      </c>
      <c r="J26" s="49">
        <v>67</v>
      </c>
      <c r="K26" s="51">
        <v>126</v>
      </c>
      <c r="L26" s="49">
        <v>49</v>
      </c>
      <c r="M26" s="49">
        <v>54</v>
      </c>
      <c r="N26" s="51">
        <v>103</v>
      </c>
      <c r="O26" s="49">
        <v>21</v>
      </c>
      <c r="P26" s="49">
        <v>28</v>
      </c>
      <c r="Q26" s="51">
        <v>49</v>
      </c>
      <c r="S26" s="49">
        <v>0</v>
      </c>
      <c r="T26" s="49">
        <v>2</v>
      </c>
      <c r="U26" s="50">
        <v>2</v>
      </c>
      <c r="V26" s="49">
        <v>0</v>
      </c>
      <c r="W26" s="49">
        <v>1</v>
      </c>
      <c r="X26" s="51">
        <v>1</v>
      </c>
      <c r="Y26" s="49">
        <v>0</v>
      </c>
      <c r="Z26" s="49">
        <v>1</v>
      </c>
      <c r="AA26" s="51">
        <v>1</v>
      </c>
      <c r="AB26" s="49">
        <v>0</v>
      </c>
      <c r="AC26" s="49">
        <v>0</v>
      </c>
      <c r="AD26" s="51">
        <v>0</v>
      </c>
      <c r="AE26" s="49">
        <v>0</v>
      </c>
      <c r="AF26" s="49">
        <v>0</v>
      </c>
      <c r="AG26" s="51">
        <v>0</v>
      </c>
      <c r="AI26" s="49">
        <v>11</v>
      </c>
      <c r="AJ26" s="49">
        <v>18</v>
      </c>
      <c r="AK26" s="51">
        <v>29</v>
      </c>
      <c r="AM26" s="49">
        <v>5</v>
      </c>
      <c r="AN26" s="49">
        <v>5</v>
      </c>
      <c r="AO26" s="51">
        <v>10</v>
      </c>
      <c r="AQ26" s="49">
        <v>4</v>
      </c>
      <c r="AR26" s="49">
        <v>6</v>
      </c>
      <c r="AS26" s="51">
        <v>10</v>
      </c>
      <c r="AU26" s="52">
        <v>15</v>
      </c>
    </row>
    <row r="27" spans="1:47" ht="18" customHeight="1" x14ac:dyDescent="0.35">
      <c r="A27" s="56" t="s">
        <v>155</v>
      </c>
      <c r="B27" s="48"/>
      <c r="C27" s="49">
        <v>162</v>
      </c>
      <c r="D27" s="49">
        <v>174</v>
      </c>
      <c r="E27" s="50">
        <v>336</v>
      </c>
      <c r="F27" s="49">
        <v>94</v>
      </c>
      <c r="G27" s="49">
        <v>88</v>
      </c>
      <c r="H27" s="51">
        <v>182</v>
      </c>
      <c r="I27" s="49">
        <v>37</v>
      </c>
      <c r="J27" s="49">
        <v>37</v>
      </c>
      <c r="K27" s="51">
        <v>74</v>
      </c>
      <c r="L27" s="49">
        <v>29</v>
      </c>
      <c r="M27" s="49">
        <v>36</v>
      </c>
      <c r="N27" s="51">
        <v>65</v>
      </c>
      <c r="O27" s="49">
        <v>2</v>
      </c>
      <c r="P27" s="49">
        <v>13</v>
      </c>
      <c r="Q27" s="51">
        <v>15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11</v>
      </c>
      <c r="AK27" s="51">
        <v>12</v>
      </c>
      <c r="AM27" s="49">
        <v>0</v>
      </c>
      <c r="AN27" s="49">
        <v>6</v>
      </c>
      <c r="AO27" s="51">
        <v>6</v>
      </c>
      <c r="AQ27" s="49">
        <v>1</v>
      </c>
      <c r="AR27" s="49">
        <v>4</v>
      </c>
      <c r="AS27" s="51">
        <v>5</v>
      </c>
      <c r="AU27" s="52">
        <v>15</v>
      </c>
    </row>
    <row r="28" spans="1:47" ht="25" customHeight="1" x14ac:dyDescent="0.35">
      <c r="A28" s="56" t="s">
        <v>156</v>
      </c>
      <c r="B28" s="48"/>
      <c r="C28" s="49">
        <v>6</v>
      </c>
      <c r="D28" s="49">
        <v>10</v>
      </c>
      <c r="E28" s="50">
        <v>16</v>
      </c>
      <c r="F28" s="49">
        <v>4</v>
      </c>
      <c r="G28" s="49">
        <v>6</v>
      </c>
      <c r="H28" s="51">
        <v>10</v>
      </c>
      <c r="I28" s="49">
        <v>0</v>
      </c>
      <c r="J28" s="49">
        <v>2</v>
      </c>
      <c r="K28" s="51">
        <v>2</v>
      </c>
      <c r="L28" s="49">
        <v>0</v>
      </c>
      <c r="M28" s="49">
        <v>0</v>
      </c>
      <c r="N28" s="51">
        <v>0</v>
      </c>
      <c r="O28" s="49">
        <v>2</v>
      </c>
      <c r="P28" s="49">
        <v>2</v>
      </c>
      <c r="Q28" s="51">
        <v>4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0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0</v>
      </c>
      <c r="E29" s="50">
        <v>0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0</v>
      </c>
    </row>
    <row r="30" spans="1:47" ht="18" customHeight="1" x14ac:dyDescent="0.35">
      <c r="A30" s="56" t="s">
        <v>67</v>
      </c>
      <c r="B30" s="48"/>
      <c r="C30" s="49">
        <v>21</v>
      </c>
      <c r="D30" s="49">
        <v>25</v>
      </c>
      <c r="E30" s="50">
        <v>46</v>
      </c>
      <c r="F30" s="49">
        <v>11</v>
      </c>
      <c r="G30" s="49">
        <v>13</v>
      </c>
      <c r="H30" s="51">
        <v>24</v>
      </c>
      <c r="I30" s="49">
        <v>4</v>
      </c>
      <c r="J30" s="49">
        <v>6</v>
      </c>
      <c r="K30" s="51">
        <v>10</v>
      </c>
      <c r="L30" s="49">
        <v>5</v>
      </c>
      <c r="M30" s="49">
        <v>4</v>
      </c>
      <c r="N30" s="51">
        <v>9</v>
      </c>
      <c r="O30" s="49">
        <v>1</v>
      </c>
      <c r="P30" s="49">
        <v>2</v>
      </c>
      <c r="Q30" s="51">
        <v>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1</v>
      </c>
      <c r="AJ30" s="49">
        <v>4</v>
      </c>
      <c r="AK30" s="51">
        <v>5</v>
      </c>
      <c r="AM30" s="49">
        <v>1</v>
      </c>
      <c r="AN30" s="49">
        <v>2</v>
      </c>
      <c r="AO30" s="51">
        <v>3</v>
      </c>
      <c r="AQ30" s="49">
        <v>1</v>
      </c>
      <c r="AR30" s="49">
        <v>2</v>
      </c>
      <c r="AS30" s="51">
        <v>3</v>
      </c>
      <c r="AU30" s="52">
        <v>4</v>
      </c>
    </row>
    <row r="31" spans="1:47" ht="32.4" customHeight="1" x14ac:dyDescent="0.35">
      <c r="A31" s="54" t="s">
        <v>157</v>
      </c>
      <c r="B31" s="48"/>
      <c r="C31" s="49">
        <v>9</v>
      </c>
      <c r="D31" s="49">
        <v>14</v>
      </c>
      <c r="E31" s="50">
        <v>23</v>
      </c>
      <c r="F31" s="49">
        <v>2</v>
      </c>
      <c r="G31" s="49">
        <v>4</v>
      </c>
      <c r="H31" s="51">
        <v>6</v>
      </c>
      <c r="I31" s="49">
        <v>5</v>
      </c>
      <c r="J31" s="49">
        <v>7</v>
      </c>
      <c r="K31" s="51">
        <v>12</v>
      </c>
      <c r="L31" s="49">
        <v>0</v>
      </c>
      <c r="M31" s="49">
        <v>2</v>
      </c>
      <c r="N31" s="51">
        <v>2</v>
      </c>
      <c r="O31" s="49">
        <v>2</v>
      </c>
      <c r="P31" s="49">
        <v>1</v>
      </c>
      <c r="Q31" s="51">
        <v>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2</v>
      </c>
      <c r="AK31" s="51">
        <v>2</v>
      </c>
      <c r="AM31" s="49">
        <v>0</v>
      </c>
      <c r="AN31" s="49">
        <v>0</v>
      </c>
      <c r="AO31" s="51">
        <v>0</v>
      </c>
      <c r="AQ31" s="49">
        <v>0</v>
      </c>
      <c r="AR31" s="49">
        <v>2</v>
      </c>
      <c r="AS31" s="51">
        <v>2</v>
      </c>
      <c r="AU31" s="52">
        <v>2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0</v>
      </c>
      <c r="E32" s="50">
        <v>0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0</v>
      </c>
      <c r="M32" s="49">
        <v>0</v>
      </c>
      <c r="N32" s="51">
        <v>0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0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796335C-8EE5-4547-9F77-1180998CB3E4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5C8F164-A4E2-4A99-BC1D-EA5EAA8F292C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159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 t="s">
        <v>43</v>
      </c>
      <c r="D10" s="41" t="s">
        <v>43</v>
      </c>
      <c r="E10" s="43" t="s">
        <v>43</v>
      </c>
      <c r="F10" s="41" t="s">
        <v>43</v>
      </c>
      <c r="G10" s="41" t="s">
        <v>43</v>
      </c>
      <c r="H10" s="43" t="s">
        <v>43</v>
      </c>
      <c r="I10" s="41" t="s">
        <v>43</v>
      </c>
      <c r="J10" s="41" t="s">
        <v>43</v>
      </c>
      <c r="K10" s="43" t="s">
        <v>43</v>
      </c>
      <c r="L10" s="41" t="s">
        <v>43</v>
      </c>
      <c r="M10" s="41" t="s">
        <v>43</v>
      </c>
      <c r="N10" s="43" t="s">
        <v>43</v>
      </c>
      <c r="O10" s="41" t="s">
        <v>43</v>
      </c>
      <c r="P10" s="41" t="s">
        <v>43</v>
      </c>
      <c r="Q10" s="43" t="s">
        <v>43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 t="s">
        <v>43</v>
      </c>
      <c r="AJ10" s="41" t="s">
        <v>43</v>
      </c>
      <c r="AK10" s="43" t="s">
        <v>43</v>
      </c>
      <c r="AL10" s="44"/>
      <c r="AM10" s="41" t="s">
        <v>43</v>
      </c>
      <c r="AN10" s="41" t="s">
        <v>43</v>
      </c>
      <c r="AO10" s="43" t="s">
        <v>43</v>
      </c>
      <c r="AP10" s="44"/>
      <c r="AQ10" s="41" t="s">
        <v>43</v>
      </c>
      <c r="AR10" s="41" t="s">
        <v>43</v>
      </c>
      <c r="AS10" s="43" t="s">
        <v>43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 t="s">
        <v>43</v>
      </c>
      <c r="D11" s="49" t="s">
        <v>43</v>
      </c>
      <c r="E11" s="51" t="s">
        <v>43</v>
      </c>
      <c r="F11" s="49" t="s">
        <v>43</v>
      </c>
      <c r="G11" s="49" t="s">
        <v>43</v>
      </c>
      <c r="H11" s="51" t="s">
        <v>43</v>
      </c>
      <c r="I11" s="49" t="s">
        <v>43</v>
      </c>
      <c r="J11" s="49" t="s">
        <v>43</v>
      </c>
      <c r="K11" s="51" t="s">
        <v>43</v>
      </c>
      <c r="L11" s="49" t="s">
        <v>43</v>
      </c>
      <c r="M11" s="49" t="s">
        <v>43</v>
      </c>
      <c r="N11" s="51" t="s">
        <v>43</v>
      </c>
      <c r="O11" s="49" t="s">
        <v>43</v>
      </c>
      <c r="P11" s="49" t="s">
        <v>43</v>
      </c>
      <c r="Q11" s="51" t="s">
        <v>43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 t="s">
        <v>43</v>
      </c>
      <c r="AJ11" s="49" t="s">
        <v>43</v>
      </c>
      <c r="AK11" s="51" t="s">
        <v>43</v>
      </c>
      <c r="AM11" s="49" t="s">
        <v>43</v>
      </c>
      <c r="AN11" s="49" t="s">
        <v>43</v>
      </c>
      <c r="AO11" s="51" t="s">
        <v>43</v>
      </c>
      <c r="AQ11" s="49" t="s">
        <v>43</v>
      </c>
      <c r="AR11" s="49" t="s">
        <v>43</v>
      </c>
      <c r="AS11" s="51" t="s">
        <v>43</v>
      </c>
      <c r="AU11" s="52" t="s">
        <v>41</v>
      </c>
    </row>
    <row r="12" spans="1:47" ht="23" customHeight="1" x14ac:dyDescent="0.35">
      <c r="A12" s="55" t="s">
        <v>154</v>
      </c>
      <c r="B12" s="48"/>
      <c r="C12" s="49" t="s">
        <v>43</v>
      </c>
      <c r="D12" s="49" t="s">
        <v>43</v>
      </c>
      <c r="E12" s="51" t="s">
        <v>43</v>
      </c>
      <c r="F12" s="49" t="s">
        <v>43</v>
      </c>
      <c r="G12" s="49" t="s">
        <v>43</v>
      </c>
      <c r="H12" s="51" t="s">
        <v>43</v>
      </c>
      <c r="I12" s="49" t="s">
        <v>43</v>
      </c>
      <c r="J12" s="49" t="s">
        <v>43</v>
      </c>
      <c r="K12" s="51" t="s">
        <v>43</v>
      </c>
      <c r="L12" s="49" t="s">
        <v>43</v>
      </c>
      <c r="M12" s="49" t="s">
        <v>43</v>
      </c>
      <c r="N12" s="51" t="s">
        <v>43</v>
      </c>
      <c r="O12" s="49" t="s">
        <v>43</v>
      </c>
      <c r="P12" s="49" t="s">
        <v>43</v>
      </c>
      <c r="Q12" s="51" t="s">
        <v>43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 t="s">
        <v>43</v>
      </c>
      <c r="AJ12" s="49" t="s">
        <v>43</v>
      </c>
      <c r="AK12" s="51" t="s">
        <v>43</v>
      </c>
      <c r="AM12" s="49" t="s">
        <v>43</v>
      </c>
      <c r="AN12" s="49" t="s">
        <v>43</v>
      </c>
      <c r="AO12" s="51" t="s">
        <v>43</v>
      </c>
      <c r="AQ12" s="49" t="s">
        <v>43</v>
      </c>
      <c r="AR12" s="49" t="s">
        <v>43</v>
      </c>
      <c r="AS12" s="51" t="s">
        <v>43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1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1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1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1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1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1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1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1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1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1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 t="s">
        <v>43</v>
      </c>
      <c r="D23" s="49" t="s">
        <v>43</v>
      </c>
      <c r="E23" s="51" t="s">
        <v>43</v>
      </c>
      <c r="F23" s="49" t="s">
        <v>43</v>
      </c>
      <c r="G23" s="49" t="s">
        <v>43</v>
      </c>
      <c r="H23" s="51" t="s">
        <v>43</v>
      </c>
      <c r="I23" s="49" t="s">
        <v>43</v>
      </c>
      <c r="J23" s="49" t="s">
        <v>43</v>
      </c>
      <c r="K23" s="51" t="s">
        <v>43</v>
      </c>
      <c r="L23" s="49" t="s">
        <v>43</v>
      </c>
      <c r="M23" s="49" t="s">
        <v>43</v>
      </c>
      <c r="N23" s="51" t="s">
        <v>43</v>
      </c>
      <c r="O23" s="49" t="s">
        <v>43</v>
      </c>
      <c r="P23" s="49" t="s">
        <v>43</v>
      </c>
      <c r="Q23" s="51" t="s">
        <v>43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 t="s">
        <v>43</v>
      </c>
      <c r="AJ23" s="49" t="s">
        <v>43</v>
      </c>
      <c r="AK23" s="51" t="s">
        <v>43</v>
      </c>
      <c r="AM23" s="49" t="s">
        <v>43</v>
      </c>
      <c r="AN23" s="49" t="s">
        <v>43</v>
      </c>
      <c r="AO23" s="51" t="s">
        <v>43</v>
      </c>
      <c r="AQ23" s="49" t="s">
        <v>43</v>
      </c>
      <c r="AR23" s="49" t="s">
        <v>43</v>
      </c>
      <c r="AS23" s="51" t="s">
        <v>43</v>
      </c>
      <c r="AU23" s="52" t="s">
        <v>43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1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 t="s">
        <v>43</v>
      </c>
      <c r="D25" s="49" t="s">
        <v>43</v>
      </c>
      <c r="E25" s="51" t="s">
        <v>43</v>
      </c>
      <c r="F25" s="49" t="s">
        <v>43</v>
      </c>
      <c r="G25" s="49" t="s">
        <v>43</v>
      </c>
      <c r="H25" s="51" t="s">
        <v>43</v>
      </c>
      <c r="I25" s="49" t="s">
        <v>43</v>
      </c>
      <c r="J25" s="49" t="s">
        <v>43</v>
      </c>
      <c r="K25" s="51" t="s">
        <v>43</v>
      </c>
      <c r="L25" s="49" t="s">
        <v>43</v>
      </c>
      <c r="M25" s="49" t="s">
        <v>43</v>
      </c>
      <c r="N25" s="51" t="s">
        <v>43</v>
      </c>
      <c r="O25" s="49" t="s">
        <v>43</v>
      </c>
      <c r="P25" s="49" t="s">
        <v>43</v>
      </c>
      <c r="Q25" s="51" t="s">
        <v>43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 t="s">
        <v>43</v>
      </c>
      <c r="AJ25" s="49" t="s">
        <v>43</v>
      </c>
      <c r="AK25" s="51" t="s">
        <v>43</v>
      </c>
      <c r="AM25" s="49" t="s">
        <v>43</v>
      </c>
      <c r="AN25" s="49" t="s">
        <v>43</v>
      </c>
      <c r="AO25" s="51" t="s">
        <v>43</v>
      </c>
      <c r="AQ25" s="49" t="s">
        <v>43</v>
      </c>
      <c r="AR25" s="49" t="s">
        <v>43</v>
      </c>
      <c r="AS25" s="51" t="s">
        <v>43</v>
      </c>
      <c r="AU25" s="52" t="s">
        <v>43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1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1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1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1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1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1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1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1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97FA195B-7724-46EE-B77E-192158B95390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4371DF5-08A8-4019-A05A-2CA01F324275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199</v>
      </c>
      <c r="D10" s="41">
        <v>1020</v>
      </c>
      <c r="E10" s="42">
        <v>1219</v>
      </c>
      <c r="F10" s="41">
        <v>107</v>
      </c>
      <c r="G10" s="41">
        <v>268</v>
      </c>
      <c r="H10" s="43">
        <v>375</v>
      </c>
      <c r="I10" s="41">
        <v>0</v>
      </c>
      <c r="J10" s="41">
        <v>130</v>
      </c>
      <c r="K10" s="43">
        <v>130</v>
      </c>
      <c r="L10" s="41">
        <v>92</v>
      </c>
      <c r="M10" s="41">
        <v>622</v>
      </c>
      <c r="N10" s="43">
        <v>714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6</v>
      </c>
      <c r="AJ10" s="41">
        <v>35</v>
      </c>
      <c r="AK10" s="43">
        <v>41</v>
      </c>
      <c r="AL10" s="44"/>
      <c r="AM10" s="41">
        <v>15</v>
      </c>
      <c r="AN10" s="41">
        <v>41</v>
      </c>
      <c r="AO10" s="43">
        <v>56</v>
      </c>
      <c r="AP10" s="44"/>
      <c r="AQ10" s="41">
        <v>16</v>
      </c>
      <c r="AR10" s="41">
        <v>58</v>
      </c>
      <c r="AS10" s="43">
        <v>74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199</v>
      </c>
      <c r="D11" s="49">
        <v>1020</v>
      </c>
      <c r="E11" s="50">
        <v>1219</v>
      </c>
      <c r="F11" s="49">
        <v>107</v>
      </c>
      <c r="G11" s="49">
        <v>268</v>
      </c>
      <c r="H11" s="51">
        <v>375</v>
      </c>
      <c r="I11" s="49">
        <v>0</v>
      </c>
      <c r="J11" s="49">
        <v>130</v>
      </c>
      <c r="K11" s="51">
        <v>130</v>
      </c>
      <c r="L11" s="49">
        <v>92</v>
      </c>
      <c r="M11" s="49">
        <v>622</v>
      </c>
      <c r="N11" s="51">
        <v>714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6</v>
      </c>
      <c r="AJ11" s="49">
        <v>35</v>
      </c>
      <c r="AK11" s="51">
        <v>41</v>
      </c>
      <c r="AM11" s="49">
        <v>15</v>
      </c>
      <c r="AN11" s="49">
        <v>41</v>
      </c>
      <c r="AO11" s="51">
        <v>56</v>
      </c>
      <c r="AQ11" s="49">
        <v>16</v>
      </c>
      <c r="AR11" s="49">
        <v>58</v>
      </c>
      <c r="AS11" s="51">
        <v>74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199</v>
      </c>
      <c r="D12" s="49">
        <v>1010</v>
      </c>
      <c r="E12" s="50">
        <v>1209</v>
      </c>
      <c r="F12" s="49">
        <v>107</v>
      </c>
      <c r="G12" s="49">
        <v>268</v>
      </c>
      <c r="H12" s="51">
        <v>375</v>
      </c>
      <c r="I12" s="49">
        <v>0</v>
      </c>
      <c r="J12" s="49">
        <v>129</v>
      </c>
      <c r="K12" s="51">
        <v>129</v>
      </c>
      <c r="L12" s="49">
        <v>92</v>
      </c>
      <c r="M12" s="49">
        <v>613</v>
      </c>
      <c r="N12" s="51">
        <v>705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6</v>
      </c>
      <c r="AJ12" s="49">
        <v>34</v>
      </c>
      <c r="AK12" s="51">
        <v>40</v>
      </c>
      <c r="AM12" s="49">
        <v>15</v>
      </c>
      <c r="AN12" s="49">
        <v>41</v>
      </c>
      <c r="AO12" s="51">
        <v>56</v>
      </c>
      <c r="AQ12" s="49">
        <v>16</v>
      </c>
      <c r="AR12" s="49">
        <v>58</v>
      </c>
      <c r="AS12" s="51">
        <v>74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</v>
      </c>
      <c r="D13" s="49">
        <v>26</v>
      </c>
      <c r="E13" s="50">
        <v>28</v>
      </c>
      <c r="F13" s="49">
        <v>1</v>
      </c>
      <c r="G13" s="49">
        <v>2</v>
      </c>
      <c r="H13" s="51">
        <v>3</v>
      </c>
      <c r="I13" s="49">
        <v>0</v>
      </c>
      <c r="J13" s="49">
        <v>2</v>
      </c>
      <c r="K13" s="51">
        <v>2</v>
      </c>
      <c r="L13" s="49">
        <v>1</v>
      </c>
      <c r="M13" s="49">
        <v>22</v>
      </c>
      <c r="N13" s="51">
        <v>23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41</v>
      </c>
      <c r="D15" s="49">
        <v>255</v>
      </c>
      <c r="E15" s="50">
        <v>296</v>
      </c>
      <c r="F15" s="49">
        <v>14</v>
      </c>
      <c r="G15" s="49">
        <v>51</v>
      </c>
      <c r="H15" s="51">
        <v>65</v>
      </c>
      <c r="I15" s="49">
        <v>0</v>
      </c>
      <c r="J15" s="49">
        <v>32</v>
      </c>
      <c r="K15" s="51">
        <v>32</v>
      </c>
      <c r="L15" s="49">
        <v>27</v>
      </c>
      <c r="M15" s="49">
        <v>172</v>
      </c>
      <c r="N15" s="51">
        <v>199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1</v>
      </c>
      <c r="AJ15" s="49">
        <v>2</v>
      </c>
      <c r="AK15" s="51">
        <v>3</v>
      </c>
      <c r="AM15" s="49">
        <v>2</v>
      </c>
      <c r="AN15" s="49">
        <v>6</v>
      </c>
      <c r="AO15" s="51">
        <v>8</v>
      </c>
      <c r="AQ15" s="49">
        <v>4</v>
      </c>
      <c r="AR15" s="49">
        <v>14</v>
      </c>
      <c r="AS15" s="51">
        <v>18</v>
      </c>
      <c r="AU15" s="52">
        <v>5</v>
      </c>
    </row>
    <row r="16" spans="1:47" ht="25" customHeight="1" x14ac:dyDescent="0.35">
      <c r="A16" s="56" t="s">
        <v>55</v>
      </c>
      <c r="B16" s="48"/>
      <c r="C16" s="49">
        <v>9</v>
      </c>
      <c r="D16" s="49">
        <v>58</v>
      </c>
      <c r="E16" s="50">
        <v>67</v>
      </c>
      <c r="F16" s="49">
        <v>8</v>
      </c>
      <c r="G16" s="49">
        <v>43</v>
      </c>
      <c r="H16" s="51">
        <v>51</v>
      </c>
      <c r="I16" s="49">
        <v>0</v>
      </c>
      <c r="J16" s="49">
        <v>4</v>
      </c>
      <c r="K16" s="51">
        <v>4</v>
      </c>
      <c r="L16" s="49">
        <v>1</v>
      </c>
      <c r="M16" s="49">
        <v>11</v>
      </c>
      <c r="N16" s="51">
        <v>12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1</v>
      </c>
      <c r="AJ16" s="49">
        <v>1</v>
      </c>
      <c r="AK16" s="51">
        <v>2</v>
      </c>
      <c r="AM16" s="49">
        <v>0</v>
      </c>
      <c r="AN16" s="49">
        <v>0</v>
      </c>
      <c r="AO16" s="51">
        <v>0</v>
      </c>
      <c r="AQ16" s="49">
        <v>1</v>
      </c>
      <c r="AR16" s="49">
        <v>1</v>
      </c>
      <c r="AS16" s="51">
        <v>2</v>
      </c>
      <c r="AU16" s="52">
        <v>1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17</v>
      </c>
      <c r="D18" s="49">
        <v>54</v>
      </c>
      <c r="E18" s="50">
        <v>71</v>
      </c>
      <c r="F18" s="49">
        <v>16</v>
      </c>
      <c r="G18" s="49">
        <v>35</v>
      </c>
      <c r="H18" s="51">
        <v>51</v>
      </c>
      <c r="I18" s="49">
        <v>0</v>
      </c>
      <c r="J18" s="49">
        <v>8</v>
      </c>
      <c r="K18" s="51">
        <v>8</v>
      </c>
      <c r="L18" s="49">
        <v>1</v>
      </c>
      <c r="M18" s="49">
        <v>11</v>
      </c>
      <c r="N18" s="51">
        <v>12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3</v>
      </c>
      <c r="AK18" s="51">
        <v>3</v>
      </c>
      <c r="AM18" s="49">
        <v>2</v>
      </c>
      <c r="AN18" s="49">
        <v>1</v>
      </c>
      <c r="AO18" s="51">
        <v>3</v>
      </c>
      <c r="AQ18" s="49">
        <v>0</v>
      </c>
      <c r="AR18" s="49">
        <v>0</v>
      </c>
      <c r="AS18" s="51">
        <v>0</v>
      </c>
      <c r="AU18" s="52">
        <v>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6</v>
      </c>
      <c r="D20" s="49">
        <v>52</v>
      </c>
      <c r="E20" s="50">
        <v>58</v>
      </c>
      <c r="F20" s="49">
        <v>3</v>
      </c>
      <c r="G20" s="49">
        <v>13</v>
      </c>
      <c r="H20" s="51">
        <v>16</v>
      </c>
      <c r="I20" s="49">
        <v>0</v>
      </c>
      <c r="J20" s="49">
        <v>3</v>
      </c>
      <c r="K20" s="51">
        <v>3</v>
      </c>
      <c r="L20" s="49">
        <v>3</v>
      </c>
      <c r="M20" s="49">
        <v>36</v>
      </c>
      <c r="N20" s="51">
        <v>39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3</v>
      </c>
      <c r="AK20" s="51">
        <v>3</v>
      </c>
      <c r="AM20" s="49">
        <v>0</v>
      </c>
      <c r="AN20" s="49">
        <v>3</v>
      </c>
      <c r="AO20" s="51">
        <v>3</v>
      </c>
      <c r="AQ20" s="49">
        <v>0</v>
      </c>
      <c r="AR20" s="49">
        <v>0</v>
      </c>
      <c r="AS20" s="51">
        <v>0</v>
      </c>
      <c r="AU20" s="52">
        <v>7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46</v>
      </c>
      <c r="D23" s="49">
        <v>251</v>
      </c>
      <c r="E23" s="50">
        <v>297</v>
      </c>
      <c r="F23" s="49">
        <v>29</v>
      </c>
      <c r="G23" s="49">
        <v>56</v>
      </c>
      <c r="H23" s="51">
        <v>85</v>
      </c>
      <c r="I23" s="49">
        <v>0</v>
      </c>
      <c r="J23" s="49">
        <v>36</v>
      </c>
      <c r="K23" s="51">
        <v>36</v>
      </c>
      <c r="L23" s="49">
        <v>17</v>
      </c>
      <c r="M23" s="49">
        <v>159</v>
      </c>
      <c r="N23" s="51">
        <v>176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2</v>
      </c>
      <c r="AJ23" s="49">
        <v>10</v>
      </c>
      <c r="AK23" s="51">
        <v>12</v>
      </c>
      <c r="AM23" s="49">
        <v>3</v>
      </c>
      <c r="AN23" s="49">
        <v>20</v>
      </c>
      <c r="AO23" s="51">
        <v>23</v>
      </c>
      <c r="AQ23" s="49">
        <v>9</v>
      </c>
      <c r="AR23" s="49">
        <v>36</v>
      </c>
      <c r="AS23" s="51">
        <v>45</v>
      </c>
      <c r="AU23" s="52">
        <v>21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6</v>
      </c>
      <c r="D25" s="49">
        <v>66</v>
      </c>
      <c r="E25" s="50">
        <v>72</v>
      </c>
      <c r="F25" s="49">
        <v>1</v>
      </c>
      <c r="G25" s="49">
        <v>9</v>
      </c>
      <c r="H25" s="51">
        <v>10</v>
      </c>
      <c r="I25" s="49">
        <v>0</v>
      </c>
      <c r="J25" s="49">
        <v>9</v>
      </c>
      <c r="K25" s="51">
        <v>9</v>
      </c>
      <c r="L25" s="49">
        <v>5</v>
      </c>
      <c r="M25" s="49">
        <v>48</v>
      </c>
      <c r="N25" s="51">
        <v>53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1</v>
      </c>
      <c r="AJ25" s="49">
        <v>2</v>
      </c>
      <c r="AK25" s="51">
        <v>3</v>
      </c>
      <c r="AM25" s="49">
        <v>0</v>
      </c>
      <c r="AN25" s="49">
        <v>0</v>
      </c>
      <c r="AO25" s="51">
        <v>0</v>
      </c>
      <c r="AQ25" s="49">
        <v>0</v>
      </c>
      <c r="AR25" s="49">
        <v>2</v>
      </c>
      <c r="AS25" s="51">
        <v>2</v>
      </c>
      <c r="AU25" s="52">
        <v>3</v>
      </c>
    </row>
    <row r="26" spans="1:47" ht="18" customHeight="1" x14ac:dyDescent="0.35">
      <c r="A26" s="56" t="s">
        <v>65</v>
      </c>
      <c r="B26" s="48"/>
      <c r="C26" s="49">
        <v>25</v>
      </c>
      <c r="D26" s="49">
        <v>58</v>
      </c>
      <c r="E26" s="50">
        <v>83</v>
      </c>
      <c r="F26" s="49">
        <v>10</v>
      </c>
      <c r="G26" s="49">
        <v>9</v>
      </c>
      <c r="H26" s="51">
        <v>19</v>
      </c>
      <c r="I26" s="49">
        <v>0</v>
      </c>
      <c r="J26" s="49">
        <v>6</v>
      </c>
      <c r="K26" s="51">
        <v>6</v>
      </c>
      <c r="L26" s="49">
        <v>15</v>
      </c>
      <c r="M26" s="49">
        <v>43</v>
      </c>
      <c r="N26" s="51">
        <v>58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3</v>
      </c>
      <c r="AK26" s="51">
        <v>3</v>
      </c>
      <c r="AM26" s="49">
        <v>0</v>
      </c>
      <c r="AN26" s="49">
        <v>0</v>
      </c>
      <c r="AO26" s="51">
        <v>0</v>
      </c>
      <c r="AQ26" s="49">
        <v>1</v>
      </c>
      <c r="AR26" s="49">
        <v>0</v>
      </c>
      <c r="AS26" s="51">
        <v>1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40</v>
      </c>
      <c r="D27" s="49">
        <v>167</v>
      </c>
      <c r="E27" s="50">
        <v>207</v>
      </c>
      <c r="F27" s="49">
        <v>21</v>
      </c>
      <c r="G27" s="49">
        <v>37</v>
      </c>
      <c r="H27" s="51">
        <v>58</v>
      </c>
      <c r="I27" s="49">
        <v>0</v>
      </c>
      <c r="J27" s="49">
        <v>27</v>
      </c>
      <c r="K27" s="51">
        <v>27</v>
      </c>
      <c r="L27" s="49">
        <v>19</v>
      </c>
      <c r="M27" s="49">
        <v>103</v>
      </c>
      <c r="N27" s="51">
        <v>122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8</v>
      </c>
      <c r="AK27" s="51">
        <v>9</v>
      </c>
      <c r="AM27" s="49">
        <v>8</v>
      </c>
      <c r="AN27" s="49">
        <v>11</v>
      </c>
      <c r="AO27" s="51">
        <v>19</v>
      </c>
      <c r="AQ27" s="49">
        <v>0</v>
      </c>
      <c r="AR27" s="49">
        <v>4</v>
      </c>
      <c r="AS27" s="51">
        <v>4</v>
      </c>
      <c r="AU27" s="52">
        <v>8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3</v>
      </c>
      <c r="E28" s="50">
        <v>3</v>
      </c>
      <c r="F28" s="49">
        <v>0</v>
      </c>
      <c r="G28" s="49">
        <v>2</v>
      </c>
      <c r="H28" s="51">
        <v>2</v>
      </c>
      <c r="I28" s="49">
        <v>0</v>
      </c>
      <c r="J28" s="49">
        <v>0</v>
      </c>
      <c r="K28" s="51">
        <v>0</v>
      </c>
      <c r="L28" s="49">
        <v>0</v>
      </c>
      <c r="M28" s="49">
        <v>1</v>
      </c>
      <c r="N28" s="51">
        <v>1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>
        <v>7</v>
      </c>
      <c r="D29" s="49">
        <v>20</v>
      </c>
      <c r="E29" s="50">
        <v>27</v>
      </c>
      <c r="F29" s="49">
        <v>4</v>
      </c>
      <c r="G29" s="49">
        <v>11</v>
      </c>
      <c r="H29" s="51">
        <v>15</v>
      </c>
      <c r="I29" s="49">
        <v>0</v>
      </c>
      <c r="J29" s="49">
        <v>2</v>
      </c>
      <c r="K29" s="51">
        <v>2</v>
      </c>
      <c r="L29" s="49">
        <v>3</v>
      </c>
      <c r="M29" s="49">
        <v>7</v>
      </c>
      <c r="N29" s="51">
        <v>10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2</v>
      </c>
      <c r="AK29" s="51">
        <v>2</v>
      </c>
      <c r="AM29" s="49">
        <v>0</v>
      </c>
      <c r="AN29" s="49">
        <v>0</v>
      </c>
      <c r="AO29" s="51">
        <v>0</v>
      </c>
      <c r="AQ29" s="49">
        <v>1</v>
      </c>
      <c r="AR29" s="49">
        <v>1</v>
      </c>
      <c r="AS29" s="51">
        <v>2</v>
      </c>
      <c r="AU29" s="52">
        <v>2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10</v>
      </c>
      <c r="E32" s="50">
        <v>10</v>
      </c>
      <c r="F32" s="49">
        <v>0</v>
      </c>
      <c r="G32" s="49">
        <v>0</v>
      </c>
      <c r="H32" s="51">
        <v>0</v>
      </c>
      <c r="I32" s="49">
        <v>0</v>
      </c>
      <c r="J32" s="49">
        <v>1</v>
      </c>
      <c r="K32" s="51">
        <v>1</v>
      </c>
      <c r="L32" s="49">
        <v>0</v>
      </c>
      <c r="M32" s="49">
        <v>9</v>
      </c>
      <c r="N32" s="51">
        <v>9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1</v>
      </c>
      <c r="AK32" s="51">
        <v>1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1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CE5643A9-94A7-43E7-B26E-DE813379A63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A6BA5B-A07A-4F68-829A-89100D18A744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62</v>
      </c>
      <c r="D10" s="41">
        <v>1384</v>
      </c>
      <c r="E10" s="42">
        <v>1446</v>
      </c>
      <c r="F10" s="41">
        <v>28</v>
      </c>
      <c r="G10" s="41">
        <v>223</v>
      </c>
      <c r="H10" s="43">
        <v>251</v>
      </c>
      <c r="I10" s="41">
        <v>12</v>
      </c>
      <c r="J10" s="41">
        <v>187</v>
      </c>
      <c r="K10" s="43">
        <v>199</v>
      </c>
      <c r="L10" s="41">
        <v>15</v>
      </c>
      <c r="M10" s="41">
        <v>474</v>
      </c>
      <c r="N10" s="43">
        <v>489</v>
      </c>
      <c r="O10" s="41">
        <v>7</v>
      </c>
      <c r="P10" s="41">
        <v>500</v>
      </c>
      <c r="Q10" s="43">
        <v>507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0</v>
      </c>
      <c r="AK10" s="43">
        <v>0</v>
      </c>
      <c r="AL10" s="44"/>
      <c r="AM10" s="41">
        <v>42</v>
      </c>
      <c r="AN10" s="41">
        <v>232</v>
      </c>
      <c r="AO10" s="43">
        <v>274</v>
      </c>
      <c r="AP10" s="44"/>
      <c r="AQ10" s="41">
        <v>3</v>
      </c>
      <c r="AR10" s="41">
        <v>43</v>
      </c>
      <c r="AS10" s="43">
        <v>46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58</v>
      </c>
      <c r="D11" s="49">
        <v>1332</v>
      </c>
      <c r="E11" s="50">
        <v>1390</v>
      </c>
      <c r="F11" s="49">
        <v>26</v>
      </c>
      <c r="G11" s="49">
        <v>203</v>
      </c>
      <c r="H11" s="51">
        <v>229</v>
      </c>
      <c r="I11" s="49">
        <v>12</v>
      </c>
      <c r="J11" s="49">
        <v>184</v>
      </c>
      <c r="K11" s="51">
        <v>196</v>
      </c>
      <c r="L11" s="49">
        <v>15</v>
      </c>
      <c r="M11" s="49">
        <v>462</v>
      </c>
      <c r="N11" s="51">
        <v>477</v>
      </c>
      <c r="O11" s="49">
        <v>5</v>
      </c>
      <c r="P11" s="49">
        <v>483</v>
      </c>
      <c r="Q11" s="51">
        <v>488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0</v>
      </c>
      <c r="AK11" s="51">
        <v>0</v>
      </c>
      <c r="AM11" s="49">
        <v>42</v>
      </c>
      <c r="AN11" s="49">
        <v>230</v>
      </c>
      <c r="AO11" s="51">
        <v>272</v>
      </c>
      <c r="AQ11" s="49">
        <v>3</v>
      </c>
      <c r="AR11" s="49">
        <v>43</v>
      </c>
      <c r="AS11" s="51">
        <v>46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55</v>
      </c>
      <c r="D12" s="49">
        <v>1237</v>
      </c>
      <c r="E12" s="50">
        <v>1292</v>
      </c>
      <c r="F12" s="49">
        <v>24</v>
      </c>
      <c r="G12" s="49">
        <v>178</v>
      </c>
      <c r="H12" s="51">
        <v>202</v>
      </c>
      <c r="I12" s="49">
        <v>11</v>
      </c>
      <c r="J12" s="49">
        <v>172</v>
      </c>
      <c r="K12" s="51">
        <v>183</v>
      </c>
      <c r="L12" s="49">
        <v>15</v>
      </c>
      <c r="M12" s="49">
        <v>420</v>
      </c>
      <c r="N12" s="51">
        <v>435</v>
      </c>
      <c r="O12" s="49">
        <v>5</v>
      </c>
      <c r="P12" s="49">
        <v>467</v>
      </c>
      <c r="Q12" s="51">
        <v>472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0</v>
      </c>
      <c r="AK12" s="51">
        <v>0</v>
      </c>
      <c r="AM12" s="49">
        <v>41</v>
      </c>
      <c r="AN12" s="49">
        <v>229</v>
      </c>
      <c r="AO12" s="51">
        <v>270</v>
      </c>
      <c r="AQ12" s="49">
        <v>3</v>
      </c>
      <c r="AR12" s="49">
        <v>43</v>
      </c>
      <c r="AS12" s="51">
        <v>46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77</v>
      </c>
      <c r="E13" s="50">
        <v>77</v>
      </c>
      <c r="F13" s="49">
        <v>0</v>
      </c>
      <c r="G13" s="49">
        <v>2</v>
      </c>
      <c r="H13" s="51">
        <v>2</v>
      </c>
      <c r="I13" s="49">
        <v>0</v>
      </c>
      <c r="J13" s="49">
        <v>21</v>
      </c>
      <c r="K13" s="51">
        <v>21</v>
      </c>
      <c r="L13" s="49">
        <v>0</v>
      </c>
      <c r="M13" s="49">
        <v>29</v>
      </c>
      <c r="N13" s="51">
        <v>29</v>
      </c>
      <c r="O13" s="49">
        <v>0</v>
      </c>
      <c r="P13" s="49">
        <v>25</v>
      </c>
      <c r="Q13" s="51">
        <v>25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1</v>
      </c>
      <c r="AN13" s="49">
        <v>8</v>
      </c>
      <c r="AO13" s="51">
        <v>9</v>
      </c>
      <c r="AQ13" s="49">
        <v>0</v>
      </c>
      <c r="AR13" s="49">
        <v>0</v>
      </c>
      <c r="AS13" s="51">
        <v>0</v>
      </c>
      <c r="AU13" s="52">
        <v>6</v>
      </c>
    </row>
    <row r="14" spans="1:47" ht="18" customHeight="1" x14ac:dyDescent="0.35">
      <c r="A14" s="56" t="s">
        <v>53</v>
      </c>
      <c r="B14" s="48"/>
      <c r="C14" s="49">
        <v>1</v>
      </c>
      <c r="D14" s="49">
        <v>9</v>
      </c>
      <c r="E14" s="50">
        <v>10</v>
      </c>
      <c r="F14" s="49">
        <v>1</v>
      </c>
      <c r="G14" s="49">
        <v>2</v>
      </c>
      <c r="H14" s="51">
        <v>3</v>
      </c>
      <c r="I14" s="49">
        <v>0</v>
      </c>
      <c r="J14" s="49">
        <v>1</v>
      </c>
      <c r="K14" s="51">
        <v>1</v>
      </c>
      <c r="L14" s="49">
        <v>0</v>
      </c>
      <c r="M14" s="49">
        <v>3</v>
      </c>
      <c r="N14" s="51">
        <v>3</v>
      </c>
      <c r="O14" s="49">
        <v>0</v>
      </c>
      <c r="P14" s="49">
        <v>3</v>
      </c>
      <c r="Q14" s="51">
        <v>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1</v>
      </c>
      <c r="AN14" s="49">
        <v>5</v>
      </c>
      <c r="AO14" s="51">
        <v>6</v>
      </c>
      <c r="AQ14" s="49">
        <v>0</v>
      </c>
      <c r="AR14" s="49">
        <v>0</v>
      </c>
      <c r="AS14" s="51">
        <v>0</v>
      </c>
      <c r="AU14" s="52">
        <v>2</v>
      </c>
    </row>
    <row r="15" spans="1:47" ht="18" customHeight="1" x14ac:dyDescent="0.35">
      <c r="A15" s="56" t="s">
        <v>54</v>
      </c>
      <c r="B15" s="48"/>
      <c r="C15" s="49">
        <v>2</v>
      </c>
      <c r="D15" s="49">
        <v>78</v>
      </c>
      <c r="E15" s="50">
        <v>80</v>
      </c>
      <c r="F15" s="49">
        <v>0</v>
      </c>
      <c r="G15" s="49">
        <v>5</v>
      </c>
      <c r="H15" s="51">
        <v>5</v>
      </c>
      <c r="I15" s="49">
        <v>0</v>
      </c>
      <c r="J15" s="49">
        <v>6</v>
      </c>
      <c r="K15" s="51">
        <v>6</v>
      </c>
      <c r="L15" s="49">
        <v>0</v>
      </c>
      <c r="M15" s="49">
        <v>37</v>
      </c>
      <c r="N15" s="51">
        <v>37</v>
      </c>
      <c r="O15" s="49">
        <v>2</v>
      </c>
      <c r="P15" s="49">
        <v>30</v>
      </c>
      <c r="Q15" s="51">
        <v>32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1</v>
      </c>
      <c r="AN15" s="49">
        <v>5</v>
      </c>
      <c r="AO15" s="51">
        <v>6</v>
      </c>
      <c r="AQ15" s="49">
        <v>0</v>
      </c>
      <c r="AR15" s="49">
        <v>2</v>
      </c>
      <c r="AS15" s="51">
        <v>2</v>
      </c>
      <c r="AU15" s="52">
        <v>12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10</v>
      </c>
      <c r="E16" s="50">
        <v>10</v>
      </c>
      <c r="F16" s="49">
        <v>0</v>
      </c>
      <c r="G16" s="49">
        <v>5</v>
      </c>
      <c r="H16" s="51">
        <v>5</v>
      </c>
      <c r="I16" s="49">
        <v>0</v>
      </c>
      <c r="J16" s="49">
        <v>0</v>
      </c>
      <c r="K16" s="51">
        <v>0</v>
      </c>
      <c r="L16" s="49">
        <v>0</v>
      </c>
      <c r="M16" s="49">
        <v>4</v>
      </c>
      <c r="N16" s="51">
        <v>4</v>
      </c>
      <c r="O16" s="49">
        <v>0</v>
      </c>
      <c r="P16" s="49">
        <v>1</v>
      </c>
      <c r="Q16" s="51">
        <v>1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4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13</v>
      </c>
      <c r="E17" s="50">
        <v>14</v>
      </c>
      <c r="F17" s="49">
        <v>1</v>
      </c>
      <c r="G17" s="49">
        <v>2</v>
      </c>
      <c r="H17" s="51">
        <v>3</v>
      </c>
      <c r="I17" s="49">
        <v>0</v>
      </c>
      <c r="J17" s="49">
        <v>1</v>
      </c>
      <c r="K17" s="51">
        <v>1</v>
      </c>
      <c r="L17" s="49">
        <v>0</v>
      </c>
      <c r="M17" s="49">
        <v>3</v>
      </c>
      <c r="N17" s="51">
        <v>3</v>
      </c>
      <c r="O17" s="49">
        <v>0</v>
      </c>
      <c r="P17" s="49">
        <v>7</v>
      </c>
      <c r="Q17" s="51">
        <v>7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1</v>
      </c>
      <c r="AO17" s="51">
        <v>1</v>
      </c>
      <c r="AQ17" s="49">
        <v>0</v>
      </c>
      <c r="AR17" s="49">
        <v>1</v>
      </c>
      <c r="AS17" s="51">
        <v>1</v>
      </c>
      <c r="AU17" s="52">
        <v>5</v>
      </c>
    </row>
    <row r="18" spans="1:47" ht="18" customHeight="1" x14ac:dyDescent="0.35">
      <c r="A18" s="56" t="s">
        <v>57</v>
      </c>
      <c r="B18" s="48"/>
      <c r="C18" s="49">
        <v>4</v>
      </c>
      <c r="D18" s="49">
        <v>70</v>
      </c>
      <c r="E18" s="50">
        <v>74</v>
      </c>
      <c r="F18" s="49">
        <v>2</v>
      </c>
      <c r="G18" s="49">
        <v>8</v>
      </c>
      <c r="H18" s="51">
        <v>10</v>
      </c>
      <c r="I18" s="49">
        <v>2</v>
      </c>
      <c r="J18" s="49">
        <v>13</v>
      </c>
      <c r="K18" s="51">
        <v>15</v>
      </c>
      <c r="L18" s="49">
        <v>0</v>
      </c>
      <c r="M18" s="49">
        <v>24</v>
      </c>
      <c r="N18" s="51">
        <v>24</v>
      </c>
      <c r="O18" s="49">
        <v>0</v>
      </c>
      <c r="P18" s="49">
        <v>25</v>
      </c>
      <c r="Q18" s="51">
        <v>25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6</v>
      </c>
      <c r="AO18" s="51">
        <v>6</v>
      </c>
      <c r="AQ18" s="49">
        <v>0</v>
      </c>
      <c r="AR18" s="49">
        <v>1</v>
      </c>
      <c r="AS18" s="51">
        <v>1</v>
      </c>
      <c r="AU18" s="52">
        <v>15</v>
      </c>
    </row>
    <row r="19" spans="1:47" ht="25" customHeight="1" x14ac:dyDescent="0.35">
      <c r="A19" s="56" t="s">
        <v>58</v>
      </c>
      <c r="B19" s="48"/>
      <c r="C19" s="49">
        <v>2</v>
      </c>
      <c r="D19" s="49">
        <v>45</v>
      </c>
      <c r="E19" s="50">
        <v>47</v>
      </c>
      <c r="F19" s="49">
        <v>0</v>
      </c>
      <c r="G19" s="49">
        <v>6</v>
      </c>
      <c r="H19" s="51">
        <v>6</v>
      </c>
      <c r="I19" s="49">
        <v>0</v>
      </c>
      <c r="J19" s="49">
        <v>6</v>
      </c>
      <c r="K19" s="51">
        <v>6</v>
      </c>
      <c r="L19" s="49">
        <v>2</v>
      </c>
      <c r="M19" s="49">
        <v>10</v>
      </c>
      <c r="N19" s="51">
        <v>12</v>
      </c>
      <c r="O19" s="49">
        <v>0</v>
      </c>
      <c r="P19" s="49">
        <v>23</v>
      </c>
      <c r="Q19" s="51">
        <v>23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9</v>
      </c>
      <c r="AO19" s="51">
        <v>9</v>
      </c>
      <c r="AQ19" s="49">
        <v>0</v>
      </c>
      <c r="AR19" s="49">
        <v>1</v>
      </c>
      <c r="AS19" s="51">
        <v>1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3</v>
      </c>
      <c r="D20" s="49">
        <v>72</v>
      </c>
      <c r="E20" s="50">
        <v>75</v>
      </c>
      <c r="F20" s="49">
        <v>2</v>
      </c>
      <c r="G20" s="49">
        <v>19</v>
      </c>
      <c r="H20" s="51">
        <v>21</v>
      </c>
      <c r="I20" s="49">
        <v>1</v>
      </c>
      <c r="J20" s="49">
        <v>14</v>
      </c>
      <c r="K20" s="51">
        <v>15</v>
      </c>
      <c r="L20" s="49">
        <v>0</v>
      </c>
      <c r="M20" s="49">
        <v>17</v>
      </c>
      <c r="N20" s="51">
        <v>17</v>
      </c>
      <c r="O20" s="49">
        <v>0</v>
      </c>
      <c r="P20" s="49">
        <v>22</v>
      </c>
      <c r="Q20" s="51">
        <v>22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22</v>
      </c>
      <c r="AN20" s="49">
        <v>74</v>
      </c>
      <c r="AO20" s="51">
        <v>96</v>
      </c>
      <c r="AQ20" s="49">
        <v>0</v>
      </c>
      <c r="AR20" s="49">
        <v>2</v>
      </c>
      <c r="AS20" s="51">
        <v>2</v>
      </c>
      <c r="AU20" s="52">
        <v>14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5</v>
      </c>
      <c r="E21" s="50">
        <v>5</v>
      </c>
      <c r="F21" s="49">
        <v>0</v>
      </c>
      <c r="G21" s="49">
        <v>0</v>
      </c>
      <c r="H21" s="51">
        <v>0</v>
      </c>
      <c r="I21" s="49">
        <v>0</v>
      </c>
      <c r="J21" s="49">
        <v>1</v>
      </c>
      <c r="K21" s="51">
        <v>1</v>
      </c>
      <c r="L21" s="49">
        <v>0</v>
      </c>
      <c r="M21" s="49">
        <v>1</v>
      </c>
      <c r="N21" s="51">
        <v>1</v>
      </c>
      <c r="O21" s="49">
        <v>0</v>
      </c>
      <c r="P21" s="49">
        <v>3</v>
      </c>
      <c r="Q21" s="51">
        <v>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1</v>
      </c>
      <c r="AN21" s="49">
        <v>0</v>
      </c>
      <c r="AO21" s="51">
        <v>1</v>
      </c>
      <c r="AQ21" s="49">
        <v>0</v>
      </c>
      <c r="AR21" s="49">
        <v>0</v>
      </c>
      <c r="AS21" s="51">
        <v>0</v>
      </c>
      <c r="AU21" s="52">
        <v>2</v>
      </c>
    </row>
    <row r="22" spans="1:47" ht="25" customHeight="1" x14ac:dyDescent="0.35">
      <c r="A22" s="56" t="s">
        <v>61</v>
      </c>
      <c r="B22" s="48"/>
      <c r="C22" s="49">
        <v>2</v>
      </c>
      <c r="D22" s="49">
        <v>70</v>
      </c>
      <c r="E22" s="50">
        <v>72</v>
      </c>
      <c r="F22" s="49">
        <v>0</v>
      </c>
      <c r="G22" s="49">
        <v>14</v>
      </c>
      <c r="H22" s="51">
        <v>14</v>
      </c>
      <c r="I22" s="49">
        <v>1</v>
      </c>
      <c r="J22" s="49">
        <v>5</v>
      </c>
      <c r="K22" s="51">
        <v>6</v>
      </c>
      <c r="L22" s="49">
        <v>0</v>
      </c>
      <c r="M22" s="49">
        <v>21</v>
      </c>
      <c r="N22" s="51">
        <v>21</v>
      </c>
      <c r="O22" s="49">
        <v>1</v>
      </c>
      <c r="P22" s="49">
        <v>30</v>
      </c>
      <c r="Q22" s="51">
        <v>31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3</v>
      </c>
      <c r="AO22" s="51">
        <v>3</v>
      </c>
      <c r="AQ22" s="49">
        <v>0</v>
      </c>
      <c r="AR22" s="49">
        <v>3</v>
      </c>
      <c r="AS22" s="51">
        <v>3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20</v>
      </c>
      <c r="D23" s="49">
        <v>286</v>
      </c>
      <c r="E23" s="50">
        <v>306</v>
      </c>
      <c r="F23" s="49">
        <v>10</v>
      </c>
      <c r="G23" s="49">
        <v>49</v>
      </c>
      <c r="H23" s="51">
        <v>59</v>
      </c>
      <c r="I23" s="49">
        <v>4</v>
      </c>
      <c r="J23" s="49">
        <v>39</v>
      </c>
      <c r="K23" s="51">
        <v>43</v>
      </c>
      <c r="L23" s="49">
        <v>5</v>
      </c>
      <c r="M23" s="49">
        <v>82</v>
      </c>
      <c r="N23" s="51">
        <v>87</v>
      </c>
      <c r="O23" s="49">
        <v>1</v>
      </c>
      <c r="P23" s="49">
        <v>116</v>
      </c>
      <c r="Q23" s="51">
        <v>117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9</v>
      </c>
      <c r="AN23" s="49">
        <v>52</v>
      </c>
      <c r="AO23" s="51">
        <v>61</v>
      </c>
      <c r="AQ23" s="49">
        <v>2</v>
      </c>
      <c r="AR23" s="49">
        <v>20</v>
      </c>
      <c r="AS23" s="51">
        <v>22</v>
      </c>
      <c r="AU23" s="52">
        <v>14</v>
      </c>
    </row>
    <row r="24" spans="1:47" ht="18" customHeight="1" x14ac:dyDescent="0.35">
      <c r="A24" s="56" t="s">
        <v>63</v>
      </c>
      <c r="B24" s="48"/>
      <c r="C24" s="49">
        <v>1</v>
      </c>
      <c r="D24" s="49">
        <v>68</v>
      </c>
      <c r="E24" s="50">
        <v>69</v>
      </c>
      <c r="F24" s="49">
        <v>0</v>
      </c>
      <c r="G24" s="49">
        <v>8</v>
      </c>
      <c r="H24" s="51">
        <v>8</v>
      </c>
      <c r="I24" s="49">
        <v>0</v>
      </c>
      <c r="J24" s="49">
        <v>7</v>
      </c>
      <c r="K24" s="51">
        <v>7</v>
      </c>
      <c r="L24" s="49">
        <v>1</v>
      </c>
      <c r="M24" s="49">
        <v>30</v>
      </c>
      <c r="N24" s="51">
        <v>31</v>
      </c>
      <c r="O24" s="49">
        <v>0</v>
      </c>
      <c r="P24" s="49">
        <v>23</v>
      </c>
      <c r="Q24" s="51">
        <v>23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15</v>
      </c>
      <c r="AO24" s="51">
        <v>15</v>
      </c>
      <c r="AQ24" s="49">
        <v>0</v>
      </c>
      <c r="AR24" s="49">
        <v>1</v>
      </c>
      <c r="AS24" s="51">
        <v>1</v>
      </c>
      <c r="AU24" s="52">
        <v>6</v>
      </c>
    </row>
    <row r="25" spans="1:47" ht="25" customHeight="1" x14ac:dyDescent="0.35">
      <c r="A25" s="56" t="s">
        <v>64</v>
      </c>
      <c r="B25" s="48"/>
      <c r="C25" s="49">
        <v>4</v>
      </c>
      <c r="D25" s="49">
        <v>193</v>
      </c>
      <c r="E25" s="50">
        <v>197</v>
      </c>
      <c r="F25" s="49">
        <v>2</v>
      </c>
      <c r="G25" s="49">
        <v>29</v>
      </c>
      <c r="H25" s="51">
        <v>31</v>
      </c>
      <c r="I25" s="49">
        <v>0</v>
      </c>
      <c r="J25" s="49">
        <v>28</v>
      </c>
      <c r="K25" s="51">
        <v>28</v>
      </c>
      <c r="L25" s="49">
        <v>2</v>
      </c>
      <c r="M25" s="49">
        <v>65</v>
      </c>
      <c r="N25" s="51">
        <v>67</v>
      </c>
      <c r="O25" s="49">
        <v>0</v>
      </c>
      <c r="P25" s="49">
        <v>71</v>
      </c>
      <c r="Q25" s="51">
        <v>71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0</v>
      </c>
      <c r="AN25" s="49">
        <v>12</v>
      </c>
      <c r="AO25" s="51">
        <v>12</v>
      </c>
      <c r="AQ25" s="49">
        <v>1</v>
      </c>
      <c r="AR25" s="49">
        <v>4</v>
      </c>
      <c r="AS25" s="51">
        <v>5</v>
      </c>
      <c r="AU25" s="52">
        <v>22</v>
      </c>
    </row>
    <row r="26" spans="1:47" ht="18" customHeight="1" x14ac:dyDescent="0.35">
      <c r="A26" s="56" t="s">
        <v>65</v>
      </c>
      <c r="B26" s="48"/>
      <c r="C26" s="49">
        <v>9</v>
      </c>
      <c r="D26" s="49">
        <v>87</v>
      </c>
      <c r="E26" s="50">
        <v>96</v>
      </c>
      <c r="F26" s="49">
        <v>3</v>
      </c>
      <c r="G26" s="49">
        <v>8</v>
      </c>
      <c r="H26" s="51">
        <v>11</v>
      </c>
      <c r="I26" s="49">
        <v>2</v>
      </c>
      <c r="J26" s="49">
        <v>11</v>
      </c>
      <c r="K26" s="51">
        <v>13</v>
      </c>
      <c r="L26" s="49">
        <v>3</v>
      </c>
      <c r="M26" s="49">
        <v>36</v>
      </c>
      <c r="N26" s="51">
        <v>39</v>
      </c>
      <c r="O26" s="49">
        <v>1</v>
      </c>
      <c r="P26" s="49">
        <v>32</v>
      </c>
      <c r="Q26" s="51">
        <v>33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6</v>
      </c>
      <c r="AO26" s="51">
        <v>6</v>
      </c>
      <c r="AQ26" s="49">
        <v>0</v>
      </c>
      <c r="AR26" s="49">
        <v>3</v>
      </c>
      <c r="AS26" s="51">
        <v>3</v>
      </c>
      <c r="AU26" s="52">
        <v>6</v>
      </c>
    </row>
    <row r="27" spans="1:47" ht="18" customHeight="1" x14ac:dyDescent="0.35">
      <c r="A27" s="56" t="s">
        <v>155</v>
      </c>
      <c r="B27" s="48"/>
      <c r="C27" s="49">
        <v>2</v>
      </c>
      <c r="D27" s="49">
        <v>74</v>
      </c>
      <c r="E27" s="50">
        <v>76</v>
      </c>
      <c r="F27" s="49">
        <v>0</v>
      </c>
      <c r="G27" s="49">
        <v>13</v>
      </c>
      <c r="H27" s="51">
        <v>13</v>
      </c>
      <c r="I27" s="49">
        <v>1</v>
      </c>
      <c r="J27" s="49">
        <v>7</v>
      </c>
      <c r="K27" s="51">
        <v>8</v>
      </c>
      <c r="L27" s="49">
        <v>1</v>
      </c>
      <c r="M27" s="49">
        <v>21</v>
      </c>
      <c r="N27" s="51">
        <v>22</v>
      </c>
      <c r="O27" s="49">
        <v>0</v>
      </c>
      <c r="P27" s="49">
        <v>33</v>
      </c>
      <c r="Q27" s="51">
        <v>33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5</v>
      </c>
      <c r="AN27" s="49">
        <v>22</v>
      </c>
      <c r="AO27" s="51">
        <v>27</v>
      </c>
      <c r="AQ27" s="49">
        <v>0</v>
      </c>
      <c r="AR27" s="49">
        <v>3</v>
      </c>
      <c r="AS27" s="51">
        <v>3</v>
      </c>
      <c r="AU27" s="52">
        <v>7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19</v>
      </c>
      <c r="E28" s="50">
        <v>19</v>
      </c>
      <c r="F28" s="49">
        <v>0</v>
      </c>
      <c r="G28" s="49">
        <v>0</v>
      </c>
      <c r="H28" s="51">
        <v>0</v>
      </c>
      <c r="I28" s="49">
        <v>0</v>
      </c>
      <c r="J28" s="49">
        <v>5</v>
      </c>
      <c r="K28" s="51">
        <v>5</v>
      </c>
      <c r="L28" s="49">
        <v>0</v>
      </c>
      <c r="M28" s="49">
        <v>7</v>
      </c>
      <c r="N28" s="51">
        <v>7</v>
      </c>
      <c r="O28" s="49">
        <v>0</v>
      </c>
      <c r="P28" s="49">
        <v>7</v>
      </c>
      <c r="Q28" s="51">
        <v>7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2</v>
      </c>
    </row>
    <row r="29" spans="1:47" ht="18" customHeight="1" x14ac:dyDescent="0.35">
      <c r="A29" s="56" t="s">
        <v>66</v>
      </c>
      <c r="B29" s="48"/>
      <c r="C29" s="49">
        <v>4</v>
      </c>
      <c r="D29" s="49">
        <v>27</v>
      </c>
      <c r="E29" s="50">
        <v>31</v>
      </c>
      <c r="F29" s="49">
        <v>3</v>
      </c>
      <c r="G29" s="49">
        <v>5</v>
      </c>
      <c r="H29" s="51">
        <v>8</v>
      </c>
      <c r="I29" s="49">
        <v>0</v>
      </c>
      <c r="J29" s="49">
        <v>3</v>
      </c>
      <c r="K29" s="51">
        <v>3</v>
      </c>
      <c r="L29" s="49">
        <v>1</v>
      </c>
      <c r="M29" s="49">
        <v>12</v>
      </c>
      <c r="N29" s="51">
        <v>13</v>
      </c>
      <c r="O29" s="49">
        <v>0</v>
      </c>
      <c r="P29" s="49">
        <v>7</v>
      </c>
      <c r="Q29" s="51">
        <v>7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1</v>
      </c>
      <c r="AO29" s="51">
        <v>1</v>
      </c>
      <c r="AQ29" s="49">
        <v>0</v>
      </c>
      <c r="AR29" s="49">
        <v>2</v>
      </c>
      <c r="AS29" s="51">
        <v>2</v>
      </c>
      <c r="AU29" s="52">
        <v>7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34</v>
      </c>
      <c r="E30" s="50">
        <v>34</v>
      </c>
      <c r="F30" s="49">
        <v>0</v>
      </c>
      <c r="G30" s="49">
        <v>3</v>
      </c>
      <c r="H30" s="51">
        <v>3</v>
      </c>
      <c r="I30" s="49">
        <v>0</v>
      </c>
      <c r="J30" s="49">
        <v>4</v>
      </c>
      <c r="K30" s="51">
        <v>4</v>
      </c>
      <c r="L30" s="49">
        <v>0</v>
      </c>
      <c r="M30" s="49">
        <v>18</v>
      </c>
      <c r="N30" s="51">
        <v>18</v>
      </c>
      <c r="O30" s="49">
        <v>0</v>
      </c>
      <c r="P30" s="49">
        <v>9</v>
      </c>
      <c r="Q30" s="51">
        <v>9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1</v>
      </c>
      <c r="AN30" s="49">
        <v>10</v>
      </c>
      <c r="AO30" s="51">
        <v>11</v>
      </c>
      <c r="AQ30" s="49">
        <v>0</v>
      </c>
      <c r="AR30" s="49">
        <v>0</v>
      </c>
      <c r="AS30" s="51">
        <v>0</v>
      </c>
      <c r="AU30" s="52">
        <v>5</v>
      </c>
    </row>
    <row r="31" spans="1:47" ht="32.4" customHeight="1" x14ac:dyDescent="0.35">
      <c r="A31" s="54" t="s">
        <v>157</v>
      </c>
      <c r="B31" s="48"/>
      <c r="C31" s="49">
        <v>1</v>
      </c>
      <c r="D31" s="49">
        <v>47</v>
      </c>
      <c r="E31" s="50">
        <v>48</v>
      </c>
      <c r="F31" s="49">
        <v>1</v>
      </c>
      <c r="G31" s="49">
        <v>15</v>
      </c>
      <c r="H31" s="51">
        <v>16</v>
      </c>
      <c r="I31" s="49">
        <v>0</v>
      </c>
      <c r="J31" s="49">
        <v>5</v>
      </c>
      <c r="K31" s="51">
        <v>5</v>
      </c>
      <c r="L31" s="49">
        <v>0</v>
      </c>
      <c r="M31" s="49">
        <v>20</v>
      </c>
      <c r="N31" s="51">
        <v>20</v>
      </c>
      <c r="O31" s="49">
        <v>0</v>
      </c>
      <c r="P31" s="49">
        <v>7</v>
      </c>
      <c r="Q31" s="51">
        <v>7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1</v>
      </c>
      <c r="AN31" s="49">
        <v>1</v>
      </c>
      <c r="AO31" s="51">
        <v>2</v>
      </c>
      <c r="AQ31" s="49">
        <v>0</v>
      </c>
      <c r="AR31" s="49">
        <v>0</v>
      </c>
      <c r="AS31" s="51">
        <v>0</v>
      </c>
      <c r="AU31" s="52">
        <v>7</v>
      </c>
    </row>
    <row r="32" spans="1:47" ht="18" customHeight="1" x14ac:dyDescent="0.35">
      <c r="A32" s="54" t="s">
        <v>158</v>
      </c>
      <c r="B32" s="48"/>
      <c r="C32" s="49">
        <v>2</v>
      </c>
      <c r="D32" s="49">
        <v>48</v>
      </c>
      <c r="E32" s="50">
        <v>50</v>
      </c>
      <c r="F32" s="49">
        <v>1</v>
      </c>
      <c r="G32" s="49">
        <v>10</v>
      </c>
      <c r="H32" s="51">
        <v>11</v>
      </c>
      <c r="I32" s="49">
        <v>1</v>
      </c>
      <c r="J32" s="49">
        <v>7</v>
      </c>
      <c r="K32" s="51">
        <v>8</v>
      </c>
      <c r="L32" s="49">
        <v>0</v>
      </c>
      <c r="M32" s="49">
        <v>22</v>
      </c>
      <c r="N32" s="51">
        <v>22</v>
      </c>
      <c r="O32" s="49">
        <v>0</v>
      </c>
      <c r="P32" s="49">
        <v>9</v>
      </c>
      <c r="Q32" s="51">
        <v>9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5</v>
      </c>
    </row>
    <row r="33" spans="1:47" ht="25" customHeight="1" x14ac:dyDescent="0.35">
      <c r="A33" s="47" t="s">
        <v>68</v>
      </c>
      <c r="B33" s="48"/>
      <c r="C33" s="49">
        <v>4</v>
      </c>
      <c r="D33" s="49">
        <v>52</v>
      </c>
      <c r="E33" s="50">
        <v>56</v>
      </c>
      <c r="F33" s="49">
        <v>2</v>
      </c>
      <c r="G33" s="49">
        <v>20</v>
      </c>
      <c r="H33" s="51">
        <v>22</v>
      </c>
      <c r="I33" s="49">
        <v>0</v>
      </c>
      <c r="J33" s="49">
        <v>3</v>
      </c>
      <c r="K33" s="51">
        <v>3</v>
      </c>
      <c r="L33" s="49">
        <v>0</v>
      </c>
      <c r="M33" s="49">
        <v>12</v>
      </c>
      <c r="N33" s="51">
        <v>12</v>
      </c>
      <c r="O33" s="49">
        <v>2</v>
      </c>
      <c r="P33" s="49">
        <v>17</v>
      </c>
      <c r="Q33" s="51">
        <v>19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2</v>
      </c>
      <c r="AO33" s="51">
        <v>2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D68E1560-D860-4CEE-B958-BF2B4D1CDE4C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D6354B-F09F-45DE-B842-D7AA009D5E15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165</v>
      </c>
      <c r="D10" s="41">
        <v>206</v>
      </c>
      <c r="E10" s="42">
        <v>371</v>
      </c>
      <c r="F10" s="41">
        <v>71</v>
      </c>
      <c r="G10" s="41">
        <v>65</v>
      </c>
      <c r="H10" s="43">
        <v>136</v>
      </c>
      <c r="I10" s="41">
        <v>45</v>
      </c>
      <c r="J10" s="41">
        <v>39</v>
      </c>
      <c r="K10" s="43">
        <v>84</v>
      </c>
      <c r="L10" s="41">
        <v>49</v>
      </c>
      <c r="M10" s="41">
        <v>102</v>
      </c>
      <c r="N10" s="43">
        <v>151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1</v>
      </c>
      <c r="AK10" s="43">
        <v>1</v>
      </c>
      <c r="AL10" s="44"/>
      <c r="AM10" s="41">
        <v>3</v>
      </c>
      <c r="AN10" s="41">
        <v>19</v>
      </c>
      <c r="AO10" s="43">
        <v>22</v>
      </c>
      <c r="AP10" s="44"/>
      <c r="AQ10" s="41">
        <v>0</v>
      </c>
      <c r="AR10" s="41">
        <v>3</v>
      </c>
      <c r="AS10" s="43">
        <v>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165</v>
      </c>
      <c r="D11" s="49">
        <v>204</v>
      </c>
      <c r="E11" s="50">
        <v>369</v>
      </c>
      <c r="F11" s="49">
        <v>71</v>
      </c>
      <c r="G11" s="49">
        <v>65</v>
      </c>
      <c r="H11" s="51">
        <v>136</v>
      </c>
      <c r="I11" s="49">
        <v>45</v>
      </c>
      <c r="J11" s="49">
        <v>39</v>
      </c>
      <c r="K11" s="51">
        <v>84</v>
      </c>
      <c r="L11" s="49">
        <v>49</v>
      </c>
      <c r="M11" s="49">
        <v>100</v>
      </c>
      <c r="N11" s="51">
        <v>149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1</v>
      </c>
      <c r="AK11" s="51">
        <v>1</v>
      </c>
      <c r="AM11" s="49">
        <v>3</v>
      </c>
      <c r="AN11" s="49">
        <v>19</v>
      </c>
      <c r="AO11" s="51">
        <v>22</v>
      </c>
      <c r="AQ11" s="49">
        <v>0</v>
      </c>
      <c r="AR11" s="49">
        <v>3</v>
      </c>
      <c r="AS11" s="51">
        <v>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165</v>
      </c>
      <c r="D12" s="49">
        <v>204</v>
      </c>
      <c r="E12" s="50">
        <v>369</v>
      </c>
      <c r="F12" s="49">
        <v>71</v>
      </c>
      <c r="G12" s="49">
        <v>65</v>
      </c>
      <c r="H12" s="51">
        <v>136</v>
      </c>
      <c r="I12" s="49">
        <v>45</v>
      </c>
      <c r="J12" s="49">
        <v>39</v>
      </c>
      <c r="K12" s="51">
        <v>84</v>
      </c>
      <c r="L12" s="49">
        <v>49</v>
      </c>
      <c r="M12" s="49">
        <v>100</v>
      </c>
      <c r="N12" s="51">
        <v>149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1</v>
      </c>
      <c r="AK12" s="51">
        <v>1</v>
      </c>
      <c r="AM12" s="49">
        <v>3</v>
      </c>
      <c r="AN12" s="49">
        <v>19</v>
      </c>
      <c r="AO12" s="51">
        <v>22</v>
      </c>
      <c r="AQ12" s="49">
        <v>0</v>
      </c>
      <c r="AR12" s="49">
        <v>3</v>
      </c>
      <c r="AS12" s="51">
        <v>3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7</v>
      </c>
      <c r="E13" s="50">
        <v>7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0</v>
      </c>
      <c r="M13" s="49">
        <v>7</v>
      </c>
      <c r="N13" s="51">
        <v>7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1</v>
      </c>
      <c r="AO13" s="51">
        <v>1</v>
      </c>
      <c r="AQ13" s="49">
        <v>0</v>
      </c>
      <c r="AR13" s="49">
        <v>0</v>
      </c>
      <c r="AS13" s="51">
        <v>0</v>
      </c>
      <c r="AU13" s="52">
        <v>2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0</v>
      </c>
      <c r="E14" s="50">
        <v>0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0</v>
      </c>
      <c r="M14" s="49">
        <v>0</v>
      </c>
      <c r="N14" s="51">
        <v>0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0</v>
      </c>
    </row>
    <row r="15" spans="1:47" ht="18" customHeight="1" x14ac:dyDescent="0.35">
      <c r="A15" s="56" t="s">
        <v>54</v>
      </c>
      <c r="B15" s="48"/>
      <c r="C15" s="49">
        <v>0</v>
      </c>
      <c r="D15" s="49">
        <v>5</v>
      </c>
      <c r="E15" s="50">
        <v>5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0</v>
      </c>
      <c r="M15" s="49">
        <v>5</v>
      </c>
      <c r="N15" s="51">
        <v>5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1</v>
      </c>
      <c r="AO15" s="51">
        <v>1</v>
      </c>
      <c r="AQ15" s="49">
        <v>0</v>
      </c>
      <c r="AR15" s="49">
        <v>0</v>
      </c>
      <c r="AS15" s="51">
        <v>0</v>
      </c>
      <c r="AU15" s="52">
        <v>1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0</v>
      </c>
      <c r="E16" s="50">
        <v>0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0</v>
      </c>
      <c r="E17" s="50">
        <v>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0</v>
      </c>
    </row>
    <row r="18" spans="1:47" ht="18" customHeight="1" x14ac:dyDescent="0.35">
      <c r="A18" s="56" t="s">
        <v>57</v>
      </c>
      <c r="B18" s="48"/>
      <c r="C18" s="49">
        <v>65</v>
      </c>
      <c r="D18" s="49">
        <v>65</v>
      </c>
      <c r="E18" s="50">
        <v>130</v>
      </c>
      <c r="F18" s="49">
        <v>48</v>
      </c>
      <c r="G18" s="49">
        <v>45</v>
      </c>
      <c r="H18" s="51">
        <v>93</v>
      </c>
      <c r="I18" s="49">
        <v>13</v>
      </c>
      <c r="J18" s="49">
        <v>9</v>
      </c>
      <c r="K18" s="51">
        <v>22</v>
      </c>
      <c r="L18" s="49">
        <v>4</v>
      </c>
      <c r="M18" s="49">
        <v>11</v>
      </c>
      <c r="N18" s="51">
        <v>15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3</v>
      </c>
      <c r="AO18" s="51">
        <v>3</v>
      </c>
      <c r="AQ18" s="49">
        <v>0</v>
      </c>
      <c r="AR18" s="49">
        <v>0</v>
      </c>
      <c r="AS18" s="51">
        <v>0</v>
      </c>
      <c r="AU18" s="52">
        <v>1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0</v>
      </c>
      <c r="E19" s="50">
        <v>0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0</v>
      </c>
      <c r="N19" s="51">
        <v>0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88</v>
      </c>
      <c r="D20" s="49">
        <v>89</v>
      </c>
      <c r="E20" s="50">
        <v>177</v>
      </c>
      <c r="F20" s="49">
        <v>23</v>
      </c>
      <c r="G20" s="49">
        <v>20</v>
      </c>
      <c r="H20" s="51">
        <v>43</v>
      </c>
      <c r="I20" s="49">
        <v>32</v>
      </c>
      <c r="J20" s="49">
        <v>27</v>
      </c>
      <c r="K20" s="51">
        <v>59</v>
      </c>
      <c r="L20" s="49">
        <v>33</v>
      </c>
      <c r="M20" s="49">
        <v>42</v>
      </c>
      <c r="N20" s="51">
        <v>75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3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0</v>
      </c>
      <c r="E21" s="50">
        <v>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0</v>
      </c>
    </row>
    <row r="22" spans="1:47" ht="25" customHeight="1" x14ac:dyDescent="0.35">
      <c r="A22" s="56" t="s">
        <v>61</v>
      </c>
      <c r="B22" s="48"/>
      <c r="C22" s="49">
        <v>0</v>
      </c>
      <c r="D22" s="49">
        <v>1</v>
      </c>
      <c r="E22" s="50">
        <v>1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0</v>
      </c>
      <c r="M22" s="49">
        <v>1</v>
      </c>
      <c r="N22" s="51">
        <v>1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3</v>
      </c>
      <c r="AO22" s="51">
        <v>3</v>
      </c>
      <c r="AQ22" s="49">
        <v>0</v>
      </c>
      <c r="AR22" s="49">
        <v>0</v>
      </c>
      <c r="AS22" s="51">
        <v>0</v>
      </c>
      <c r="AU22" s="52">
        <v>0</v>
      </c>
    </row>
    <row r="23" spans="1:47" ht="18" customHeight="1" x14ac:dyDescent="0.35">
      <c r="A23" s="56" t="s">
        <v>62</v>
      </c>
      <c r="B23" s="48"/>
      <c r="C23" s="49">
        <v>1</v>
      </c>
      <c r="D23" s="49">
        <v>6</v>
      </c>
      <c r="E23" s="50">
        <v>7</v>
      </c>
      <c r="F23" s="49">
        <v>0</v>
      </c>
      <c r="G23" s="49">
        <v>0</v>
      </c>
      <c r="H23" s="51">
        <v>0</v>
      </c>
      <c r="I23" s="49">
        <v>0</v>
      </c>
      <c r="J23" s="49">
        <v>2</v>
      </c>
      <c r="K23" s="51">
        <v>2</v>
      </c>
      <c r="L23" s="49">
        <v>1</v>
      </c>
      <c r="M23" s="49">
        <v>4</v>
      </c>
      <c r="N23" s="51">
        <v>5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1</v>
      </c>
      <c r="AN23" s="49">
        <v>5</v>
      </c>
      <c r="AO23" s="51">
        <v>6</v>
      </c>
      <c r="AQ23" s="49">
        <v>0</v>
      </c>
      <c r="AR23" s="49">
        <v>0</v>
      </c>
      <c r="AS23" s="51">
        <v>0</v>
      </c>
      <c r="AU23" s="52">
        <v>4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0</v>
      </c>
      <c r="E24" s="50">
        <v>0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0</v>
      </c>
      <c r="D25" s="49">
        <v>5</v>
      </c>
      <c r="E25" s="50">
        <v>5</v>
      </c>
      <c r="F25" s="49">
        <v>0</v>
      </c>
      <c r="G25" s="49">
        <v>0</v>
      </c>
      <c r="H25" s="51">
        <v>0</v>
      </c>
      <c r="I25" s="49">
        <v>0</v>
      </c>
      <c r="J25" s="49">
        <v>0</v>
      </c>
      <c r="K25" s="51">
        <v>0</v>
      </c>
      <c r="L25" s="49">
        <v>0</v>
      </c>
      <c r="M25" s="49">
        <v>5</v>
      </c>
      <c r="N25" s="51">
        <v>5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1</v>
      </c>
      <c r="AK25" s="51">
        <v>1</v>
      </c>
      <c r="AM25" s="49">
        <v>1</v>
      </c>
      <c r="AN25" s="49">
        <v>2</v>
      </c>
      <c r="AO25" s="51">
        <v>3</v>
      </c>
      <c r="AQ25" s="49">
        <v>0</v>
      </c>
      <c r="AR25" s="49">
        <v>2</v>
      </c>
      <c r="AS25" s="51">
        <v>2</v>
      </c>
      <c r="AU25" s="52">
        <v>0</v>
      </c>
    </row>
    <row r="26" spans="1:47" ht="18" customHeight="1" x14ac:dyDescent="0.35">
      <c r="A26" s="56" t="s">
        <v>65</v>
      </c>
      <c r="B26" s="48"/>
      <c r="C26" s="49">
        <v>1</v>
      </c>
      <c r="D26" s="49">
        <v>1</v>
      </c>
      <c r="E26" s="50">
        <v>2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1</v>
      </c>
      <c r="M26" s="49">
        <v>1</v>
      </c>
      <c r="N26" s="51">
        <v>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4</v>
      </c>
    </row>
    <row r="27" spans="1:47" ht="18" customHeight="1" x14ac:dyDescent="0.35">
      <c r="A27" s="56" t="s">
        <v>155</v>
      </c>
      <c r="B27" s="48"/>
      <c r="C27" s="49">
        <v>0</v>
      </c>
      <c r="D27" s="49">
        <v>2</v>
      </c>
      <c r="E27" s="50">
        <v>2</v>
      </c>
      <c r="F27" s="49">
        <v>0</v>
      </c>
      <c r="G27" s="49">
        <v>0</v>
      </c>
      <c r="H27" s="51">
        <v>0</v>
      </c>
      <c r="I27" s="49">
        <v>0</v>
      </c>
      <c r="J27" s="49">
        <v>1</v>
      </c>
      <c r="K27" s="51">
        <v>1</v>
      </c>
      <c r="L27" s="49">
        <v>0</v>
      </c>
      <c r="M27" s="49">
        <v>1</v>
      </c>
      <c r="N27" s="51">
        <v>1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0</v>
      </c>
      <c r="AO27" s="51">
        <v>0</v>
      </c>
      <c r="AQ27" s="49">
        <v>0</v>
      </c>
      <c r="AR27" s="49">
        <v>0</v>
      </c>
      <c r="AS27" s="51">
        <v>0</v>
      </c>
      <c r="AU27" s="52">
        <v>0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0</v>
      </c>
      <c r="E28" s="50">
        <v>0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0</v>
      </c>
      <c r="M28" s="49">
        <v>0</v>
      </c>
      <c r="N28" s="51">
        <v>0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1</v>
      </c>
      <c r="AO28" s="51">
        <v>1</v>
      </c>
      <c r="AQ28" s="49">
        <v>0</v>
      </c>
      <c r="AR28" s="49">
        <v>0</v>
      </c>
      <c r="AS28" s="51">
        <v>0</v>
      </c>
      <c r="AU28" s="52">
        <v>0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0</v>
      </c>
      <c r="E29" s="50">
        <v>0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1</v>
      </c>
      <c r="AN29" s="49">
        <v>0</v>
      </c>
      <c r="AO29" s="51">
        <v>1</v>
      </c>
      <c r="AQ29" s="49">
        <v>0</v>
      </c>
      <c r="AR29" s="49">
        <v>1</v>
      </c>
      <c r="AS29" s="51">
        <v>1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10</v>
      </c>
      <c r="D30" s="49">
        <v>23</v>
      </c>
      <c r="E30" s="50">
        <v>33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10</v>
      </c>
      <c r="M30" s="49">
        <v>23</v>
      </c>
      <c r="N30" s="51">
        <v>33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3</v>
      </c>
      <c r="AO30" s="51">
        <v>3</v>
      </c>
      <c r="AQ30" s="49">
        <v>0</v>
      </c>
      <c r="AR30" s="49">
        <v>0</v>
      </c>
      <c r="AS30" s="51">
        <v>0</v>
      </c>
      <c r="AU30" s="52">
        <v>0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0</v>
      </c>
      <c r="E31" s="50">
        <v>0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0</v>
      </c>
      <c r="N31" s="51">
        <v>0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4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0</v>
      </c>
      <c r="E32" s="50">
        <v>0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0</v>
      </c>
      <c r="M32" s="49">
        <v>0</v>
      </c>
      <c r="N32" s="51">
        <v>0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1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2</v>
      </c>
      <c r="E33" s="50">
        <v>2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2</v>
      </c>
      <c r="N33" s="51">
        <v>2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E2AC6C78-339D-4D78-8745-C999A4A803B2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14DFFEE-E029-4D64-A644-69ED7DA8DAB1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66835</v>
      </c>
      <c r="D10" s="41">
        <v>52802</v>
      </c>
      <c r="E10" s="42">
        <v>119637</v>
      </c>
      <c r="F10" s="41">
        <v>32604</v>
      </c>
      <c r="G10" s="41">
        <v>31310</v>
      </c>
      <c r="H10" s="43">
        <v>63914</v>
      </c>
      <c r="I10" s="41">
        <v>2187</v>
      </c>
      <c r="J10" s="41">
        <v>1510</v>
      </c>
      <c r="K10" s="43">
        <v>3697</v>
      </c>
      <c r="L10" s="41">
        <v>5704</v>
      </c>
      <c r="M10" s="41">
        <v>5105</v>
      </c>
      <c r="N10" s="43">
        <v>10809</v>
      </c>
      <c r="O10" s="41">
        <v>26340</v>
      </c>
      <c r="P10" s="41">
        <v>14877</v>
      </c>
      <c r="Q10" s="43">
        <v>41217</v>
      </c>
      <c r="R10" s="44"/>
      <c r="S10" s="41">
        <v>362</v>
      </c>
      <c r="T10" s="41">
        <v>772</v>
      </c>
      <c r="U10" s="42">
        <v>1134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362</v>
      </c>
      <c r="AC10" s="41">
        <v>772</v>
      </c>
      <c r="AD10" s="43">
        <v>1134</v>
      </c>
      <c r="AE10" s="41">
        <v>0</v>
      </c>
      <c r="AF10" s="41">
        <v>0</v>
      </c>
      <c r="AG10" s="43">
        <v>0</v>
      </c>
      <c r="AH10" s="44"/>
      <c r="AI10" s="41">
        <v>185</v>
      </c>
      <c r="AJ10" s="41">
        <v>417</v>
      </c>
      <c r="AK10" s="43">
        <v>602</v>
      </c>
      <c r="AL10" s="44"/>
      <c r="AM10" s="41">
        <v>1190</v>
      </c>
      <c r="AN10" s="41">
        <v>646</v>
      </c>
      <c r="AO10" s="43">
        <v>1836</v>
      </c>
      <c r="AP10" s="44"/>
      <c r="AQ10" s="41">
        <v>220</v>
      </c>
      <c r="AR10" s="41">
        <v>402</v>
      </c>
      <c r="AS10" s="43">
        <v>622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66835</v>
      </c>
      <c r="D11" s="49">
        <v>52802</v>
      </c>
      <c r="E11" s="50">
        <v>119637</v>
      </c>
      <c r="F11" s="49">
        <v>32604</v>
      </c>
      <c r="G11" s="49">
        <v>31310</v>
      </c>
      <c r="H11" s="51">
        <v>63914</v>
      </c>
      <c r="I11" s="49">
        <v>2187</v>
      </c>
      <c r="J11" s="49">
        <v>1510</v>
      </c>
      <c r="K11" s="51">
        <v>3697</v>
      </c>
      <c r="L11" s="49">
        <v>5704</v>
      </c>
      <c r="M11" s="49">
        <v>5105</v>
      </c>
      <c r="N11" s="51">
        <v>10809</v>
      </c>
      <c r="O11" s="49">
        <v>26340</v>
      </c>
      <c r="P11" s="49">
        <v>14877</v>
      </c>
      <c r="Q11" s="51">
        <v>41217</v>
      </c>
      <c r="S11" s="49">
        <v>362</v>
      </c>
      <c r="T11" s="49">
        <v>772</v>
      </c>
      <c r="U11" s="50">
        <v>1134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362</v>
      </c>
      <c r="AC11" s="49">
        <v>772</v>
      </c>
      <c r="AD11" s="51">
        <v>1134</v>
      </c>
      <c r="AE11" s="49">
        <v>0</v>
      </c>
      <c r="AF11" s="49">
        <v>0</v>
      </c>
      <c r="AG11" s="51">
        <v>0</v>
      </c>
      <c r="AI11" s="49">
        <v>185</v>
      </c>
      <c r="AJ11" s="49">
        <v>417</v>
      </c>
      <c r="AK11" s="51">
        <v>602</v>
      </c>
      <c r="AM11" s="49">
        <v>1190</v>
      </c>
      <c r="AN11" s="49">
        <v>646</v>
      </c>
      <c r="AO11" s="51">
        <v>1836</v>
      </c>
      <c r="AQ11" s="49">
        <v>220</v>
      </c>
      <c r="AR11" s="49">
        <v>402</v>
      </c>
      <c r="AS11" s="51">
        <v>622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64360</v>
      </c>
      <c r="D12" s="49">
        <v>50447</v>
      </c>
      <c r="E12" s="50">
        <v>114807</v>
      </c>
      <c r="F12" s="49">
        <v>31019</v>
      </c>
      <c r="G12" s="49">
        <v>29683</v>
      </c>
      <c r="H12" s="51">
        <v>60702</v>
      </c>
      <c r="I12" s="49">
        <v>2090</v>
      </c>
      <c r="J12" s="49">
        <v>1423</v>
      </c>
      <c r="K12" s="51">
        <v>3513</v>
      </c>
      <c r="L12" s="49">
        <v>5378</v>
      </c>
      <c r="M12" s="49">
        <v>4818</v>
      </c>
      <c r="N12" s="51">
        <v>10196</v>
      </c>
      <c r="O12" s="49">
        <v>25873</v>
      </c>
      <c r="P12" s="49">
        <v>14523</v>
      </c>
      <c r="Q12" s="51">
        <v>40396</v>
      </c>
      <c r="S12" s="49">
        <v>360</v>
      </c>
      <c r="T12" s="49">
        <v>767</v>
      </c>
      <c r="U12" s="50">
        <v>1127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360</v>
      </c>
      <c r="AC12" s="49">
        <v>767</v>
      </c>
      <c r="AD12" s="51">
        <v>1127</v>
      </c>
      <c r="AE12" s="49">
        <v>0</v>
      </c>
      <c r="AF12" s="49">
        <v>0</v>
      </c>
      <c r="AG12" s="51">
        <v>0</v>
      </c>
      <c r="AI12" s="49">
        <v>169</v>
      </c>
      <c r="AJ12" s="49">
        <v>384</v>
      </c>
      <c r="AK12" s="51">
        <v>553</v>
      </c>
      <c r="AM12" s="49">
        <v>1009</v>
      </c>
      <c r="AN12" s="49">
        <v>561</v>
      </c>
      <c r="AO12" s="51">
        <v>1570</v>
      </c>
      <c r="AQ12" s="49">
        <v>206</v>
      </c>
      <c r="AR12" s="49">
        <v>379</v>
      </c>
      <c r="AS12" s="51">
        <v>585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6088</v>
      </c>
      <c r="D13" s="49">
        <v>5105</v>
      </c>
      <c r="E13" s="50">
        <v>11193</v>
      </c>
      <c r="F13" s="49">
        <v>3130</v>
      </c>
      <c r="G13" s="49">
        <v>2978</v>
      </c>
      <c r="H13" s="51">
        <v>6108</v>
      </c>
      <c r="I13" s="49">
        <v>319</v>
      </c>
      <c r="J13" s="49">
        <v>168</v>
      </c>
      <c r="K13" s="51">
        <v>487</v>
      </c>
      <c r="L13" s="49">
        <v>496</v>
      </c>
      <c r="M13" s="49">
        <v>481</v>
      </c>
      <c r="N13" s="51">
        <v>977</v>
      </c>
      <c r="O13" s="49">
        <v>2143</v>
      </c>
      <c r="P13" s="49">
        <v>1478</v>
      </c>
      <c r="Q13" s="51">
        <v>3621</v>
      </c>
      <c r="S13" s="49">
        <v>18</v>
      </c>
      <c r="T13" s="49">
        <v>31</v>
      </c>
      <c r="U13" s="50">
        <v>49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18</v>
      </c>
      <c r="AC13" s="49">
        <v>31</v>
      </c>
      <c r="AD13" s="51">
        <v>49</v>
      </c>
      <c r="AE13" s="49">
        <v>0</v>
      </c>
      <c r="AF13" s="49">
        <v>0</v>
      </c>
      <c r="AG13" s="51">
        <v>0</v>
      </c>
      <c r="AI13" s="49">
        <v>24</v>
      </c>
      <c r="AJ13" s="49">
        <v>43</v>
      </c>
      <c r="AK13" s="51">
        <v>67</v>
      </c>
      <c r="AM13" s="49">
        <v>76</v>
      </c>
      <c r="AN13" s="49">
        <v>49</v>
      </c>
      <c r="AO13" s="51">
        <v>125</v>
      </c>
      <c r="AQ13" s="49">
        <v>39</v>
      </c>
      <c r="AR13" s="49">
        <v>29</v>
      </c>
      <c r="AS13" s="51">
        <v>68</v>
      </c>
      <c r="AU13" s="52">
        <v>27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3525</v>
      </c>
      <c r="D18" s="49">
        <v>2973</v>
      </c>
      <c r="E18" s="50">
        <v>6498</v>
      </c>
      <c r="F18" s="49">
        <v>2089</v>
      </c>
      <c r="G18" s="49">
        <v>2088</v>
      </c>
      <c r="H18" s="51">
        <v>4177</v>
      </c>
      <c r="I18" s="49">
        <v>89</v>
      </c>
      <c r="J18" s="49">
        <v>73</v>
      </c>
      <c r="K18" s="51">
        <v>162</v>
      </c>
      <c r="L18" s="49">
        <v>216</v>
      </c>
      <c r="M18" s="49">
        <v>202</v>
      </c>
      <c r="N18" s="51">
        <v>418</v>
      </c>
      <c r="O18" s="49">
        <v>1131</v>
      </c>
      <c r="P18" s="49">
        <v>610</v>
      </c>
      <c r="Q18" s="51">
        <v>1741</v>
      </c>
      <c r="S18" s="49">
        <v>9</v>
      </c>
      <c r="T18" s="49">
        <v>21</v>
      </c>
      <c r="U18" s="50">
        <v>30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9</v>
      </c>
      <c r="AC18" s="49">
        <v>21</v>
      </c>
      <c r="AD18" s="51">
        <v>30</v>
      </c>
      <c r="AE18" s="49">
        <v>0</v>
      </c>
      <c r="AF18" s="49">
        <v>0</v>
      </c>
      <c r="AG18" s="51">
        <v>0</v>
      </c>
      <c r="AI18" s="49">
        <v>12</v>
      </c>
      <c r="AJ18" s="49">
        <v>40</v>
      </c>
      <c r="AK18" s="51">
        <v>52</v>
      </c>
      <c r="AM18" s="49">
        <v>122</v>
      </c>
      <c r="AN18" s="49">
        <v>78</v>
      </c>
      <c r="AO18" s="51">
        <v>200</v>
      </c>
      <c r="AQ18" s="49">
        <v>26</v>
      </c>
      <c r="AR18" s="49">
        <v>41</v>
      </c>
      <c r="AS18" s="51">
        <v>67</v>
      </c>
      <c r="AU18" s="52">
        <v>24</v>
      </c>
    </row>
    <row r="19" spans="1:47" ht="25" customHeight="1" x14ac:dyDescent="0.35">
      <c r="A19" s="56" t="s">
        <v>58</v>
      </c>
      <c r="B19" s="48"/>
      <c r="C19" s="49">
        <v>1398</v>
      </c>
      <c r="D19" s="49">
        <v>1053</v>
      </c>
      <c r="E19" s="50">
        <v>2451</v>
      </c>
      <c r="F19" s="49">
        <v>831</v>
      </c>
      <c r="G19" s="49">
        <v>669</v>
      </c>
      <c r="H19" s="51">
        <v>1500</v>
      </c>
      <c r="I19" s="49">
        <v>50</v>
      </c>
      <c r="J19" s="49">
        <v>48</v>
      </c>
      <c r="K19" s="51">
        <v>98</v>
      </c>
      <c r="L19" s="49">
        <v>95</v>
      </c>
      <c r="M19" s="49">
        <v>93</v>
      </c>
      <c r="N19" s="51">
        <v>188</v>
      </c>
      <c r="O19" s="49">
        <v>422</v>
      </c>
      <c r="P19" s="49">
        <v>243</v>
      </c>
      <c r="Q19" s="51">
        <v>665</v>
      </c>
      <c r="S19" s="49">
        <v>0</v>
      </c>
      <c r="T19" s="49">
        <v>1</v>
      </c>
      <c r="U19" s="50">
        <v>1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1</v>
      </c>
      <c r="AD19" s="51">
        <v>1</v>
      </c>
      <c r="AE19" s="49">
        <v>0</v>
      </c>
      <c r="AF19" s="49">
        <v>0</v>
      </c>
      <c r="AG19" s="51">
        <v>0</v>
      </c>
      <c r="AI19" s="49">
        <v>7</v>
      </c>
      <c r="AJ19" s="49">
        <v>15</v>
      </c>
      <c r="AK19" s="51">
        <v>22</v>
      </c>
      <c r="AM19" s="49">
        <v>43</v>
      </c>
      <c r="AN19" s="49">
        <v>33</v>
      </c>
      <c r="AO19" s="51">
        <v>76</v>
      </c>
      <c r="AQ19" s="49">
        <v>12</v>
      </c>
      <c r="AR19" s="49">
        <v>22</v>
      </c>
      <c r="AS19" s="51">
        <v>34</v>
      </c>
      <c r="AU19" s="52">
        <v>12</v>
      </c>
    </row>
    <row r="20" spans="1:47" ht="18" customHeight="1" x14ac:dyDescent="0.35">
      <c r="A20" s="56" t="s">
        <v>59</v>
      </c>
      <c r="B20" s="48"/>
      <c r="C20" s="49">
        <v>3795</v>
      </c>
      <c r="D20" s="49">
        <v>2902</v>
      </c>
      <c r="E20" s="50">
        <v>6697</v>
      </c>
      <c r="F20" s="49">
        <v>2273</v>
      </c>
      <c r="G20" s="49">
        <v>1958</v>
      </c>
      <c r="H20" s="51">
        <v>4231</v>
      </c>
      <c r="I20" s="49">
        <v>137</v>
      </c>
      <c r="J20" s="49">
        <v>95</v>
      </c>
      <c r="K20" s="51">
        <v>232</v>
      </c>
      <c r="L20" s="49">
        <v>329</v>
      </c>
      <c r="M20" s="49">
        <v>266</v>
      </c>
      <c r="N20" s="51">
        <v>595</v>
      </c>
      <c r="O20" s="49">
        <v>1056</v>
      </c>
      <c r="P20" s="49">
        <v>583</v>
      </c>
      <c r="Q20" s="51">
        <v>1639</v>
      </c>
      <c r="S20" s="49">
        <v>2</v>
      </c>
      <c r="T20" s="49">
        <v>11</v>
      </c>
      <c r="U20" s="50">
        <v>13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2</v>
      </c>
      <c r="AC20" s="49">
        <v>11</v>
      </c>
      <c r="AD20" s="51">
        <v>13</v>
      </c>
      <c r="AE20" s="49">
        <v>0</v>
      </c>
      <c r="AF20" s="49">
        <v>0</v>
      </c>
      <c r="AG20" s="51">
        <v>0</v>
      </c>
      <c r="AI20" s="49">
        <v>5</v>
      </c>
      <c r="AJ20" s="49">
        <v>26</v>
      </c>
      <c r="AK20" s="51">
        <v>31</v>
      </c>
      <c r="AM20" s="49">
        <v>88</v>
      </c>
      <c r="AN20" s="49">
        <v>48</v>
      </c>
      <c r="AO20" s="51">
        <v>136</v>
      </c>
      <c r="AQ20" s="49">
        <v>13</v>
      </c>
      <c r="AR20" s="49">
        <v>19</v>
      </c>
      <c r="AS20" s="51">
        <v>32</v>
      </c>
      <c r="AU20" s="52">
        <v>16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4903</v>
      </c>
      <c r="D22" s="49">
        <v>4051</v>
      </c>
      <c r="E22" s="50">
        <v>8954</v>
      </c>
      <c r="F22" s="49">
        <v>2334</v>
      </c>
      <c r="G22" s="49">
        <v>2356</v>
      </c>
      <c r="H22" s="51">
        <v>4690</v>
      </c>
      <c r="I22" s="49">
        <v>137</v>
      </c>
      <c r="J22" s="49">
        <v>111</v>
      </c>
      <c r="K22" s="51">
        <v>248</v>
      </c>
      <c r="L22" s="49">
        <v>380</v>
      </c>
      <c r="M22" s="49">
        <v>410</v>
      </c>
      <c r="N22" s="51">
        <v>790</v>
      </c>
      <c r="O22" s="49">
        <v>2052</v>
      </c>
      <c r="P22" s="49">
        <v>1174</v>
      </c>
      <c r="Q22" s="51">
        <v>3226</v>
      </c>
      <c r="S22" s="49">
        <v>7</v>
      </c>
      <c r="T22" s="49">
        <v>5</v>
      </c>
      <c r="U22" s="50">
        <v>12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7</v>
      </c>
      <c r="AC22" s="49">
        <v>5</v>
      </c>
      <c r="AD22" s="51">
        <v>12</v>
      </c>
      <c r="AE22" s="49">
        <v>0</v>
      </c>
      <c r="AF22" s="49">
        <v>0</v>
      </c>
      <c r="AG22" s="51">
        <v>0</v>
      </c>
      <c r="AI22" s="49">
        <v>23</v>
      </c>
      <c r="AJ22" s="49">
        <v>31</v>
      </c>
      <c r="AK22" s="51">
        <v>54</v>
      </c>
      <c r="AM22" s="49">
        <v>113</v>
      </c>
      <c r="AN22" s="49">
        <v>48</v>
      </c>
      <c r="AO22" s="51">
        <v>161</v>
      </c>
      <c r="AQ22" s="49">
        <v>28</v>
      </c>
      <c r="AR22" s="49">
        <v>41</v>
      </c>
      <c r="AS22" s="51">
        <v>69</v>
      </c>
      <c r="AU22" s="52">
        <v>16</v>
      </c>
    </row>
    <row r="23" spans="1:47" ht="18" customHeight="1" x14ac:dyDescent="0.35">
      <c r="A23" s="56" t="s">
        <v>62</v>
      </c>
      <c r="B23" s="48"/>
      <c r="C23" s="49">
        <v>17849</v>
      </c>
      <c r="D23" s="49">
        <v>14168</v>
      </c>
      <c r="E23" s="50">
        <v>32017</v>
      </c>
      <c r="F23" s="49">
        <v>7743</v>
      </c>
      <c r="G23" s="49">
        <v>6620</v>
      </c>
      <c r="H23" s="51">
        <v>14363</v>
      </c>
      <c r="I23" s="49">
        <v>495</v>
      </c>
      <c r="J23" s="49">
        <v>320</v>
      </c>
      <c r="K23" s="51">
        <v>815</v>
      </c>
      <c r="L23" s="49">
        <v>1901</v>
      </c>
      <c r="M23" s="49">
        <v>1679</v>
      </c>
      <c r="N23" s="51">
        <v>3580</v>
      </c>
      <c r="O23" s="49">
        <v>7710</v>
      </c>
      <c r="P23" s="49">
        <v>5549</v>
      </c>
      <c r="Q23" s="51">
        <v>13259</v>
      </c>
      <c r="S23" s="49">
        <v>305</v>
      </c>
      <c r="T23" s="49">
        <v>641</v>
      </c>
      <c r="U23" s="50">
        <v>946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305</v>
      </c>
      <c r="AC23" s="49">
        <v>641</v>
      </c>
      <c r="AD23" s="51">
        <v>946</v>
      </c>
      <c r="AE23" s="49">
        <v>0</v>
      </c>
      <c r="AF23" s="49">
        <v>0</v>
      </c>
      <c r="AG23" s="51">
        <v>0</v>
      </c>
      <c r="AI23" s="49">
        <v>35</v>
      </c>
      <c r="AJ23" s="49">
        <v>91</v>
      </c>
      <c r="AK23" s="51">
        <v>126</v>
      </c>
      <c r="AM23" s="49">
        <v>82</v>
      </c>
      <c r="AN23" s="49">
        <v>68</v>
      </c>
      <c r="AO23" s="51">
        <v>150</v>
      </c>
      <c r="AQ23" s="49">
        <v>29</v>
      </c>
      <c r="AR23" s="49">
        <v>82</v>
      </c>
      <c r="AS23" s="51">
        <v>111</v>
      </c>
      <c r="AU23" s="52">
        <v>46</v>
      </c>
    </row>
    <row r="24" spans="1:47" ht="18" customHeight="1" x14ac:dyDescent="0.35">
      <c r="A24" s="56" t="s">
        <v>63</v>
      </c>
      <c r="B24" s="48"/>
      <c r="C24" s="49">
        <v>4106</v>
      </c>
      <c r="D24" s="49">
        <v>3737</v>
      </c>
      <c r="E24" s="50">
        <v>7843</v>
      </c>
      <c r="F24" s="49">
        <v>2148</v>
      </c>
      <c r="G24" s="49">
        <v>2447</v>
      </c>
      <c r="H24" s="51">
        <v>4595</v>
      </c>
      <c r="I24" s="49">
        <v>158</v>
      </c>
      <c r="J24" s="49">
        <v>116</v>
      </c>
      <c r="K24" s="51">
        <v>274</v>
      </c>
      <c r="L24" s="49">
        <v>572</v>
      </c>
      <c r="M24" s="49">
        <v>389</v>
      </c>
      <c r="N24" s="51">
        <v>961</v>
      </c>
      <c r="O24" s="49">
        <v>1228</v>
      </c>
      <c r="P24" s="49">
        <v>785</v>
      </c>
      <c r="Q24" s="51">
        <v>2013</v>
      </c>
      <c r="S24" s="49">
        <v>1</v>
      </c>
      <c r="T24" s="49">
        <v>0</v>
      </c>
      <c r="U24" s="50">
        <v>1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1</v>
      </c>
      <c r="AC24" s="49">
        <v>0</v>
      </c>
      <c r="AD24" s="51">
        <v>1</v>
      </c>
      <c r="AE24" s="49">
        <v>0</v>
      </c>
      <c r="AF24" s="49">
        <v>0</v>
      </c>
      <c r="AG24" s="51">
        <v>0</v>
      </c>
      <c r="AI24" s="49">
        <v>10</v>
      </c>
      <c r="AJ24" s="49">
        <v>11</v>
      </c>
      <c r="AK24" s="51">
        <v>21</v>
      </c>
      <c r="AM24" s="49">
        <v>49</v>
      </c>
      <c r="AN24" s="49">
        <v>9</v>
      </c>
      <c r="AO24" s="51">
        <v>58</v>
      </c>
      <c r="AQ24" s="49">
        <v>5</v>
      </c>
      <c r="AR24" s="49">
        <v>8</v>
      </c>
      <c r="AS24" s="51">
        <v>13</v>
      </c>
      <c r="AU24" s="52">
        <v>16</v>
      </c>
    </row>
    <row r="25" spans="1:47" ht="25" customHeight="1" x14ac:dyDescent="0.35">
      <c r="A25" s="56" t="s">
        <v>64</v>
      </c>
      <c r="B25" s="48"/>
      <c r="C25" s="49">
        <v>12323</v>
      </c>
      <c r="D25" s="49">
        <v>9393</v>
      </c>
      <c r="E25" s="50">
        <v>21716</v>
      </c>
      <c r="F25" s="49">
        <v>5623</v>
      </c>
      <c r="G25" s="49">
        <v>5952</v>
      </c>
      <c r="H25" s="51">
        <v>11575</v>
      </c>
      <c r="I25" s="49">
        <v>461</v>
      </c>
      <c r="J25" s="49">
        <v>333</v>
      </c>
      <c r="K25" s="51">
        <v>794</v>
      </c>
      <c r="L25" s="49">
        <v>934</v>
      </c>
      <c r="M25" s="49">
        <v>947</v>
      </c>
      <c r="N25" s="51">
        <v>1881</v>
      </c>
      <c r="O25" s="49">
        <v>5305</v>
      </c>
      <c r="P25" s="49">
        <v>2161</v>
      </c>
      <c r="Q25" s="51">
        <v>7466</v>
      </c>
      <c r="S25" s="49">
        <v>18</v>
      </c>
      <c r="T25" s="49">
        <v>51</v>
      </c>
      <c r="U25" s="50">
        <v>69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18</v>
      </c>
      <c r="AC25" s="49">
        <v>51</v>
      </c>
      <c r="AD25" s="51">
        <v>69</v>
      </c>
      <c r="AE25" s="49">
        <v>0</v>
      </c>
      <c r="AF25" s="49">
        <v>0</v>
      </c>
      <c r="AG25" s="51">
        <v>0</v>
      </c>
      <c r="AI25" s="49">
        <v>44</v>
      </c>
      <c r="AJ25" s="49">
        <v>79</v>
      </c>
      <c r="AK25" s="51">
        <v>123</v>
      </c>
      <c r="AM25" s="49">
        <v>247</v>
      </c>
      <c r="AN25" s="49">
        <v>138</v>
      </c>
      <c r="AO25" s="51">
        <v>385</v>
      </c>
      <c r="AQ25" s="49">
        <v>34</v>
      </c>
      <c r="AR25" s="49">
        <v>102</v>
      </c>
      <c r="AS25" s="51">
        <v>136</v>
      </c>
      <c r="AU25" s="52">
        <v>30</v>
      </c>
    </row>
    <row r="26" spans="1:47" ht="18" customHeight="1" x14ac:dyDescent="0.35">
      <c r="A26" s="56" t="s">
        <v>65</v>
      </c>
      <c r="B26" s="48"/>
      <c r="C26" s="49">
        <v>5074</v>
      </c>
      <c r="D26" s="49">
        <v>3300</v>
      </c>
      <c r="E26" s="50">
        <v>8374</v>
      </c>
      <c r="F26" s="49">
        <v>2531</v>
      </c>
      <c r="G26" s="49">
        <v>2242</v>
      </c>
      <c r="H26" s="51">
        <v>4773</v>
      </c>
      <c r="I26" s="49">
        <v>112</v>
      </c>
      <c r="J26" s="49">
        <v>71</v>
      </c>
      <c r="K26" s="51">
        <v>183</v>
      </c>
      <c r="L26" s="49">
        <v>263</v>
      </c>
      <c r="M26" s="49">
        <v>199</v>
      </c>
      <c r="N26" s="51">
        <v>462</v>
      </c>
      <c r="O26" s="49">
        <v>2168</v>
      </c>
      <c r="P26" s="49">
        <v>788</v>
      </c>
      <c r="Q26" s="51">
        <v>2956</v>
      </c>
      <c r="S26" s="49">
        <v>0</v>
      </c>
      <c r="T26" s="49">
        <v>2</v>
      </c>
      <c r="U26" s="50">
        <v>2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2</v>
      </c>
      <c r="AD26" s="51">
        <v>2</v>
      </c>
      <c r="AE26" s="49">
        <v>0</v>
      </c>
      <c r="AF26" s="49">
        <v>0</v>
      </c>
      <c r="AG26" s="51">
        <v>0</v>
      </c>
      <c r="AI26" s="49">
        <v>5</v>
      </c>
      <c r="AJ26" s="49">
        <v>23</v>
      </c>
      <c r="AK26" s="51">
        <v>28</v>
      </c>
      <c r="AM26" s="49">
        <v>98</v>
      </c>
      <c r="AN26" s="49">
        <v>36</v>
      </c>
      <c r="AO26" s="51">
        <v>134</v>
      </c>
      <c r="AQ26" s="49">
        <v>17</v>
      </c>
      <c r="AR26" s="49">
        <v>19</v>
      </c>
      <c r="AS26" s="51">
        <v>36</v>
      </c>
      <c r="AU26" s="52">
        <v>17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>
        <v>3111</v>
      </c>
      <c r="D28" s="49">
        <v>2062</v>
      </c>
      <c r="E28" s="50">
        <v>5173</v>
      </c>
      <c r="F28" s="49">
        <v>1369</v>
      </c>
      <c r="G28" s="49">
        <v>1345</v>
      </c>
      <c r="H28" s="51">
        <v>2714</v>
      </c>
      <c r="I28" s="49">
        <v>83</v>
      </c>
      <c r="J28" s="49">
        <v>49</v>
      </c>
      <c r="K28" s="51">
        <v>132</v>
      </c>
      <c r="L28" s="49">
        <v>144</v>
      </c>
      <c r="M28" s="49">
        <v>113</v>
      </c>
      <c r="N28" s="51">
        <v>257</v>
      </c>
      <c r="O28" s="49">
        <v>1515</v>
      </c>
      <c r="P28" s="49">
        <v>555</v>
      </c>
      <c r="Q28" s="51">
        <v>2070</v>
      </c>
      <c r="S28" s="49">
        <v>0</v>
      </c>
      <c r="T28" s="49">
        <v>4</v>
      </c>
      <c r="U28" s="50">
        <v>4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0</v>
      </c>
      <c r="AC28" s="49">
        <v>4</v>
      </c>
      <c r="AD28" s="51">
        <v>4</v>
      </c>
      <c r="AE28" s="49">
        <v>0</v>
      </c>
      <c r="AF28" s="49">
        <v>0</v>
      </c>
      <c r="AG28" s="51">
        <v>0</v>
      </c>
      <c r="AI28" s="49">
        <v>4</v>
      </c>
      <c r="AJ28" s="49">
        <v>16</v>
      </c>
      <c r="AK28" s="51">
        <v>20</v>
      </c>
      <c r="AM28" s="49">
        <v>40</v>
      </c>
      <c r="AN28" s="49">
        <v>21</v>
      </c>
      <c r="AO28" s="51">
        <v>61</v>
      </c>
      <c r="AQ28" s="49">
        <v>2</v>
      </c>
      <c r="AR28" s="49">
        <v>8</v>
      </c>
      <c r="AS28" s="51">
        <v>10</v>
      </c>
      <c r="AU28" s="52">
        <v>9</v>
      </c>
    </row>
    <row r="29" spans="1:47" ht="18" customHeight="1" x14ac:dyDescent="0.35">
      <c r="A29" s="56" t="s">
        <v>66</v>
      </c>
      <c r="B29" s="48"/>
      <c r="C29" s="49">
        <v>2188</v>
      </c>
      <c r="D29" s="49">
        <v>1703</v>
      </c>
      <c r="E29" s="50">
        <v>3891</v>
      </c>
      <c r="F29" s="49">
        <v>948</v>
      </c>
      <c r="G29" s="49">
        <v>1028</v>
      </c>
      <c r="H29" s="51">
        <v>1976</v>
      </c>
      <c r="I29" s="49">
        <v>49</v>
      </c>
      <c r="J29" s="49">
        <v>39</v>
      </c>
      <c r="K29" s="51">
        <v>88</v>
      </c>
      <c r="L29" s="49">
        <v>48</v>
      </c>
      <c r="M29" s="49">
        <v>39</v>
      </c>
      <c r="N29" s="51">
        <v>87</v>
      </c>
      <c r="O29" s="49">
        <v>1143</v>
      </c>
      <c r="P29" s="49">
        <v>597</v>
      </c>
      <c r="Q29" s="51">
        <v>1740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9</v>
      </c>
      <c r="AK29" s="51">
        <v>9</v>
      </c>
      <c r="AM29" s="49">
        <v>51</v>
      </c>
      <c r="AN29" s="49">
        <v>33</v>
      </c>
      <c r="AO29" s="51">
        <v>84</v>
      </c>
      <c r="AQ29" s="49">
        <v>1</v>
      </c>
      <c r="AR29" s="49">
        <v>8</v>
      </c>
      <c r="AS29" s="51">
        <v>9</v>
      </c>
      <c r="AU29" s="52">
        <v>11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>
        <v>1106</v>
      </c>
      <c r="D31" s="49">
        <v>952</v>
      </c>
      <c r="E31" s="50">
        <v>2058</v>
      </c>
      <c r="F31" s="49">
        <v>691</v>
      </c>
      <c r="G31" s="49">
        <v>707</v>
      </c>
      <c r="H31" s="51">
        <v>1398</v>
      </c>
      <c r="I31" s="49">
        <v>40</v>
      </c>
      <c r="J31" s="49">
        <v>29</v>
      </c>
      <c r="K31" s="51">
        <v>69</v>
      </c>
      <c r="L31" s="49">
        <v>188</v>
      </c>
      <c r="M31" s="49">
        <v>83</v>
      </c>
      <c r="N31" s="51">
        <v>271</v>
      </c>
      <c r="O31" s="49">
        <v>187</v>
      </c>
      <c r="P31" s="49">
        <v>133</v>
      </c>
      <c r="Q31" s="51">
        <v>320</v>
      </c>
      <c r="S31" s="49">
        <v>1</v>
      </c>
      <c r="T31" s="49">
        <v>2</v>
      </c>
      <c r="U31" s="50">
        <v>3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1</v>
      </c>
      <c r="AC31" s="49">
        <v>2</v>
      </c>
      <c r="AD31" s="51">
        <v>3</v>
      </c>
      <c r="AE31" s="49">
        <v>0</v>
      </c>
      <c r="AF31" s="49">
        <v>0</v>
      </c>
      <c r="AG31" s="51">
        <v>0</v>
      </c>
      <c r="AI31" s="49">
        <v>14</v>
      </c>
      <c r="AJ31" s="49">
        <v>22</v>
      </c>
      <c r="AK31" s="51">
        <v>36</v>
      </c>
      <c r="AM31" s="49">
        <v>148</v>
      </c>
      <c r="AN31" s="49">
        <v>64</v>
      </c>
      <c r="AO31" s="51">
        <v>212</v>
      </c>
      <c r="AQ31" s="49">
        <v>11</v>
      </c>
      <c r="AR31" s="49">
        <v>5</v>
      </c>
      <c r="AS31" s="51">
        <v>16</v>
      </c>
      <c r="AU31" s="52">
        <v>10</v>
      </c>
    </row>
    <row r="32" spans="1:47" ht="18" customHeight="1" x14ac:dyDescent="0.35">
      <c r="A32" s="54" t="s">
        <v>158</v>
      </c>
      <c r="B32" s="48"/>
      <c r="C32" s="49">
        <v>1369</v>
      </c>
      <c r="D32" s="49">
        <v>1403</v>
      </c>
      <c r="E32" s="50">
        <v>2772</v>
      </c>
      <c r="F32" s="49">
        <v>894</v>
      </c>
      <c r="G32" s="49">
        <v>920</v>
      </c>
      <c r="H32" s="51">
        <v>1814</v>
      </c>
      <c r="I32" s="49">
        <v>57</v>
      </c>
      <c r="J32" s="49">
        <v>58</v>
      </c>
      <c r="K32" s="51">
        <v>115</v>
      </c>
      <c r="L32" s="49">
        <v>138</v>
      </c>
      <c r="M32" s="49">
        <v>204</v>
      </c>
      <c r="N32" s="51">
        <v>342</v>
      </c>
      <c r="O32" s="49">
        <v>280</v>
      </c>
      <c r="P32" s="49">
        <v>221</v>
      </c>
      <c r="Q32" s="51">
        <v>501</v>
      </c>
      <c r="S32" s="49">
        <v>1</v>
      </c>
      <c r="T32" s="49">
        <v>3</v>
      </c>
      <c r="U32" s="50">
        <v>4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1</v>
      </c>
      <c r="AC32" s="49">
        <v>3</v>
      </c>
      <c r="AD32" s="51">
        <v>4</v>
      </c>
      <c r="AE32" s="49">
        <v>0</v>
      </c>
      <c r="AF32" s="49">
        <v>0</v>
      </c>
      <c r="AG32" s="51">
        <v>0</v>
      </c>
      <c r="AI32" s="49">
        <v>2</v>
      </c>
      <c r="AJ32" s="49">
        <v>11</v>
      </c>
      <c r="AK32" s="51">
        <v>13</v>
      </c>
      <c r="AM32" s="49">
        <v>33</v>
      </c>
      <c r="AN32" s="49">
        <v>21</v>
      </c>
      <c r="AO32" s="51">
        <v>54</v>
      </c>
      <c r="AQ32" s="49">
        <v>3</v>
      </c>
      <c r="AR32" s="49">
        <v>18</v>
      </c>
      <c r="AS32" s="51">
        <v>21</v>
      </c>
      <c r="AU32" s="52">
        <v>18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9B695135-E280-41FF-8060-130D66D51181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CB9C5B-0E73-46CE-9418-21C1FF57720E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511</v>
      </c>
      <c r="D10" s="41">
        <v>794</v>
      </c>
      <c r="E10" s="42">
        <v>1305</v>
      </c>
      <c r="F10" s="41">
        <v>131</v>
      </c>
      <c r="G10" s="41">
        <v>145</v>
      </c>
      <c r="H10" s="43">
        <v>276</v>
      </c>
      <c r="I10" s="41">
        <v>34</v>
      </c>
      <c r="J10" s="41">
        <v>28</v>
      </c>
      <c r="K10" s="43">
        <v>62</v>
      </c>
      <c r="L10" s="41">
        <v>118</v>
      </c>
      <c r="M10" s="41">
        <v>164</v>
      </c>
      <c r="N10" s="43">
        <v>282</v>
      </c>
      <c r="O10" s="41">
        <v>228</v>
      </c>
      <c r="P10" s="41">
        <v>457</v>
      </c>
      <c r="Q10" s="43">
        <v>685</v>
      </c>
      <c r="R10" s="44"/>
      <c r="S10" s="41">
        <v>63</v>
      </c>
      <c r="T10" s="41">
        <v>57</v>
      </c>
      <c r="U10" s="42">
        <v>120</v>
      </c>
      <c r="V10" s="41">
        <v>2</v>
      </c>
      <c r="W10" s="41">
        <v>4</v>
      </c>
      <c r="X10" s="43">
        <v>6</v>
      </c>
      <c r="Y10" s="41">
        <v>0</v>
      </c>
      <c r="Z10" s="41">
        <v>0</v>
      </c>
      <c r="AA10" s="43">
        <v>0</v>
      </c>
      <c r="AB10" s="41">
        <v>20</v>
      </c>
      <c r="AC10" s="41">
        <v>25</v>
      </c>
      <c r="AD10" s="43">
        <v>45</v>
      </c>
      <c r="AE10" s="41">
        <v>41</v>
      </c>
      <c r="AF10" s="41">
        <v>28</v>
      </c>
      <c r="AG10" s="43">
        <v>69</v>
      </c>
      <c r="AH10" s="44"/>
      <c r="AI10" s="41">
        <v>6</v>
      </c>
      <c r="AJ10" s="41">
        <v>37</v>
      </c>
      <c r="AK10" s="43">
        <v>43</v>
      </c>
      <c r="AL10" s="44"/>
      <c r="AM10" s="41">
        <v>0</v>
      </c>
      <c r="AN10" s="41">
        <v>0</v>
      </c>
      <c r="AO10" s="43">
        <v>0</v>
      </c>
      <c r="AP10" s="44"/>
      <c r="AQ10" s="41">
        <v>57</v>
      </c>
      <c r="AR10" s="41">
        <v>122</v>
      </c>
      <c r="AS10" s="43">
        <v>179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511</v>
      </c>
      <c r="D11" s="49">
        <v>791</v>
      </c>
      <c r="E11" s="50">
        <v>1302</v>
      </c>
      <c r="F11" s="49">
        <v>131</v>
      </c>
      <c r="G11" s="49">
        <v>145</v>
      </c>
      <c r="H11" s="51">
        <v>276</v>
      </c>
      <c r="I11" s="49">
        <v>34</v>
      </c>
      <c r="J11" s="49">
        <v>28</v>
      </c>
      <c r="K11" s="51">
        <v>62</v>
      </c>
      <c r="L11" s="49">
        <v>118</v>
      </c>
      <c r="M11" s="49">
        <v>161</v>
      </c>
      <c r="N11" s="51">
        <v>279</v>
      </c>
      <c r="O11" s="49">
        <v>228</v>
      </c>
      <c r="P11" s="49">
        <v>457</v>
      </c>
      <c r="Q11" s="51">
        <v>685</v>
      </c>
      <c r="S11" s="49">
        <v>60</v>
      </c>
      <c r="T11" s="49">
        <v>53</v>
      </c>
      <c r="U11" s="50">
        <v>113</v>
      </c>
      <c r="V11" s="49">
        <v>2</v>
      </c>
      <c r="W11" s="49">
        <v>4</v>
      </c>
      <c r="X11" s="51">
        <v>6</v>
      </c>
      <c r="Y11" s="49">
        <v>0</v>
      </c>
      <c r="Z11" s="49">
        <v>0</v>
      </c>
      <c r="AA11" s="51">
        <v>0</v>
      </c>
      <c r="AB11" s="49">
        <v>17</v>
      </c>
      <c r="AC11" s="49">
        <v>23</v>
      </c>
      <c r="AD11" s="51">
        <v>40</v>
      </c>
      <c r="AE11" s="49">
        <v>41</v>
      </c>
      <c r="AF11" s="49">
        <v>26</v>
      </c>
      <c r="AG11" s="51">
        <v>67</v>
      </c>
      <c r="AI11" s="49">
        <v>6</v>
      </c>
      <c r="AJ11" s="49">
        <v>37</v>
      </c>
      <c r="AK11" s="51">
        <v>43</v>
      </c>
      <c r="AM11" s="49">
        <v>0</v>
      </c>
      <c r="AN11" s="49">
        <v>0</v>
      </c>
      <c r="AO11" s="51">
        <v>0</v>
      </c>
      <c r="AQ11" s="49">
        <v>57</v>
      </c>
      <c r="AR11" s="49">
        <v>122</v>
      </c>
      <c r="AS11" s="51">
        <v>179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338</v>
      </c>
      <c r="D12" s="49">
        <v>584</v>
      </c>
      <c r="E12" s="50">
        <v>922</v>
      </c>
      <c r="F12" s="49">
        <v>87</v>
      </c>
      <c r="G12" s="49">
        <v>88</v>
      </c>
      <c r="H12" s="51">
        <v>175</v>
      </c>
      <c r="I12" s="49">
        <v>24</v>
      </c>
      <c r="J12" s="49">
        <v>25</v>
      </c>
      <c r="K12" s="51">
        <v>49</v>
      </c>
      <c r="L12" s="49">
        <v>75</v>
      </c>
      <c r="M12" s="49">
        <v>119</v>
      </c>
      <c r="N12" s="51">
        <v>194</v>
      </c>
      <c r="O12" s="49">
        <v>152</v>
      </c>
      <c r="P12" s="49">
        <v>352</v>
      </c>
      <c r="Q12" s="51">
        <v>504</v>
      </c>
      <c r="S12" s="49">
        <v>60</v>
      </c>
      <c r="T12" s="49">
        <v>53</v>
      </c>
      <c r="U12" s="50">
        <v>113</v>
      </c>
      <c r="V12" s="49">
        <v>2</v>
      </c>
      <c r="W12" s="49">
        <v>4</v>
      </c>
      <c r="X12" s="51">
        <v>6</v>
      </c>
      <c r="Y12" s="49">
        <v>0</v>
      </c>
      <c r="Z12" s="49">
        <v>0</v>
      </c>
      <c r="AA12" s="51">
        <v>0</v>
      </c>
      <c r="AB12" s="49">
        <v>17</v>
      </c>
      <c r="AC12" s="49">
        <v>23</v>
      </c>
      <c r="AD12" s="51">
        <v>40</v>
      </c>
      <c r="AE12" s="49">
        <v>41</v>
      </c>
      <c r="AF12" s="49">
        <v>26</v>
      </c>
      <c r="AG12" s="51">
        <v>67</v>
      </c>
      <c r="AI12" s="49">
        <v>6</v>
      </c>
      <c r="AJ12" s="49">
        <v>33</v>
      </c>
      <c r="AK12" s="51">
        <v>39</v>
      </c>
      <c r="AM12" s="49">
        <v>0</v>
      </c>
      <c r="AN12" s="49">
        <v>0</v>
      </c>
      <c r="AO12" s="51">
        <v>0</v>
      </c>
      <c r="AQ12" s="49">
        <v>47</v>
      </c>
      <c r="AR12" s="49">
        <v>97</v>
      </c>
      <c r="AS12" s="51">
        <v>144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30</v>
      </c>
      <c r="D13" s="49">
        <v>28</v>
      </c>
      <c r="E13" s="50">
        <v>58</v>
      </c>
      <c r="F13" s="49">
        <v>11</v>
      </c>
      <c r="G13" s="49">
        <v>3</v>
      </c>
      <c r="H13" s="51">
        <v>14</v>
      </c>
      <c r="I13" s="49">
        <v>2</v>
      </c>
      <c r="J13" s="49">
        <v>1</v>
      </c>
      <c r="K13" s="51">
        <v>3</v>
      </c>
      <c r="L13" s="49">
        <v>4</v>
      </c>
      <c r="M13" s="49">
        <v>5</v>
      </c>
      <c r="N13" s="51">
        <v>9</v>
      </c>
      <c r="O13" s="49">
        <v>13</v>
      </c>
      <c r="P13" s="49">
        <v>19</v>
      </c>
      <c r="Q13" s="51">
        <v>32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3</v>
      </c>
      <c r="AK13" s="51">
        <v>3</v>
      </c>
      <c r="AM13" s="49">
        <v>0</v>
      </c>
      <c r="AN13" s="49">
        <v>0</v>
      </c>
      <c r="AO13" s="51">
        <v>0</v>
      </c>
      <c r="AQ13" s="49">
        <v>1</v>
      </c>
      <c r="AR13" s="49">
        <v>4</v>
      </c>
      <c r="AS13" s="51">
        <v>5</v>
      </c>
      <c r="AU13" s="52">
        <v>3</v>
      </c>
    </row>
    <row r="14" spans="1:47" ht="18" customHeight="1" x14ac:dyDescent="0.35">
      <c r="A14" s="56" t="s">
        <v>53</v>
      </c>
      <c r="B14" s="48"/>
      <c r="C14" s="49">
        <v>7</v>
      </c>
      <c r="D14" s="49">
        <v>8</v>
      </c>
      <c r="E14" s="50">
        <v>15</v>
      </c>
      <c r="F14" s="49">
        <v>4</v>
      </c>
      <c r="G14" s="49">
        <v>5</v>
      </c>
      <c r="H14" s="51">
        <v>9</v>
      </c>
      <c r="I14" s="49">
        <v>3</v>
      </c>
      <c r="J14" s="49">
        <v>0</v>
      </c>
      <c r="K14" s="51">
        <v>3</v>
      </c>
      <c r="L14" s="49">
        <v>0</v>
      </c>
      <c r="M14" s="49">
        <v>2</v>
      </c>
      <c r="N14" s="51">
        <v>2</v>
      </c>
      <c r="O14" s="49">
        <v>0</v>
      </c>
      <c r="P14" s="49">
        <v>1</v>
      </c>
      <c r="Q14" s="51">
        <v>1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3</v>
      </c>
      <c r="AR14" s="49">
        <v>8</v>
      </c>
      <c r="AS14" s="51">
        <v>11</v>
      </c>
      <c r="AU14" s="52">
        <v>4</v>
      </c>
    </row>
    <row r="15" spans="1:47" ht="18" customHeight="1" x14ac:dyDescent="0.35">
      <c r="A15" s="56" t="s">
        <v>54</v>
      </c>
      <c r="B15" s="48"/>
      <c r="C15" s="49">
        <v>40</v>
      </c>
      <c r="D15" s="49">
        <v>43</v>
      </c>
      <c r="E15" s="50">
        <v>83</v>
      </c>
      <c r="F15" s="49">
        <v>14</v>
      </c>
      <c r="G15" s="49">
        <v>14</v>
      </c>
      <c r="H15" s="51">
        <v>28</v>
      </c>
      <c r="I15" s="49">
        <v>5</v>
      </c>
      <c r="J15" s="49">
        <v>0</v>
      </c>
      <c r="K15" s="51">
        <v>5</v>
      </c>
      <c r="L15" s="49">
        <v>12</v>
      </c>
      <c r="M15" s="49">
        <v>13</v>
      </c>
      <c r="N15" s="51">
        <v>25</v>
      </c>
      <c r="O15" s="49">
        <v>9</v>
      </c>
      <c r="P15" s="49">
        <v>16</v>
      </c>
      <c r="Q15" s="51">
        <v>25</v>
      </c>
      <c r="S15" s="49">
        <v>12</v>
      </c>
      <c r="T15" s="49">
        <v>11</v>
      </c>
      <c r="U15" s="50">
        <v>23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2</v>
      </c>
      <c r="AC15" s="49">
        <v>7</v>
      </c>
      <c r="AD15" s="51">
        <v>9</v>
      </c>
      <c r="AE15" s="49">
        <v>10</v>
      </c>
      <c r="AF15" s="49">
        <v>4</v>
      </c>
      <c r="AG15" s="51">
        <v>14</v>
      </c>
      <c r="AI15" s="49">
        <v>1</v>
      </c>
      <c r="AJ15" s="49">
        <v>2</v>
      </c>
      <c r="AK15" s="51">
        <v>3</v>
      </c>
      <c r="AM15" s="49">
        <v>0</v>
      </c>
      <c r="AN15" s="49">
        <v>0</v>
      </c>
      <c r="AO15" s="51">
        <v>0</v>
      </c>
      <c r="AQ15" s="49">
        <v>5</v>
      </c>
      <c r="AR15" s="49">
        <v>5</v>
      </c>
      <c r="AS15" s="51">
        <v>10</v>
      </c>
      <c r="AU15" s="52">
        <v>4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3</v>
      </c>
      <c r="E17" s="50">
        <v>4</v>
      </c>
      <c r="F17" s="49">
        <v>0</v>
      </c>
      <c r="G17" s="49">
        <v>1</v>
      </c>
      <c r="H17" s="51">
        <v>1</v>
      </c>
      <c r="I17" s="49">
        <v>0</v>
      </c>
      <c r="J17" s="49">
        <v>0</v>
      </c>
      <c r="K17" s="51">
        <v>0</v>
      </c>
      <c r="L17" s="49">
        <v>0</v>
      </c>
      <c r="M17" s="49">
        <v>0</v>
      </c>
      <c r="N17" s="51">
        <v>0</v>
      </c>
      <c r="O17" s="49">
        <v>1</v>
      </c>
      <c r="P17" s="49">
        <v>2</v>
      </c>
      <c r="Q17" s="51">
        <v>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1</v>
      </c>
      <c r="AR17" s="49">
        <v>1</v>
      </c>
      <c r="AS17" s="51">
        <v>2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17</v>
      </c>
      <c r="D18" s="49">
        <v>31</v>
      </c>
      <c r="E18" s="50">
        <v>48</v>
      </c>
      <c r="F18" s="49">
        <v>2</v>
      </c>
      <c r="G18" s="49">
        <v>4</v>
      </c>
      <c r="H18" s="51">
        <v>6</v>
      </c>
      <c r="I18" s="49">
        <v>2</v>
      </c>
      <c r="J18" s="49">
        <v>2</v>
      </c>
      <c r="K18" s="51">
        <v>4</v>
      </c>
      <c r="L18" s="49">
        <v>2</v>
      </c>
      <c r="M18" s="49">
        <v>4</v>
      </c>
      <c r="N18" s="51">
        <v>6</v>
      </c>
      <c r="O18" s="49">
        <v>11</v>
      </c>
      <c r="P18" s="49">
        <v>21</v>
      </c>
      <c r="Q18" s="51">
        <v>32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2</v>
      </c>
      <c r="AK18" s="51">
        <v>2</v>
      </c>
      <c r="AM18" s="49">
        <v>0</v>
      </c>
      <c r="AN18" s="49">
        <v>0</v>
      </c>
      <c r="AO18" s="51">
        <v>0</v>
      </c>
      <c r="AQ18" s="49">
        <v>2</v>
      </c>
      <c r="AR18" s="49">
        <v>6</v>
      </c>
      <c r="AS18" s="51">
        <v>8</v>
      </c>
      <c r="AU18" s="52">
        <v>3</v>
      </c>
    </row>
    <row r="19" spans="1:47" ht="25" customHeight="1" x14ac:dyDescent="0.35">
      <c r="A19" s="56" t="s">
        <v>58</v>
      </c>
      <c r="B19" s="48"/>
      <c r="C19" s="49">
        <v>9</v>
      </c>
      <c r="D19" s="49">
        <v>14</v>
      </c>
      <c r="E19" s="50">
        <v>23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3</v>
      </c>
      <c r="M19" s="49">
        <v>4</v>
      </c>
      <c r="N19" s="51">
        <v>7</v>
      </c>
      <c r="O19" s="49">
        <v>6</v>
      </c>
      <c r="P19" s="49">
        <v>10</v>
      </c>
      <c r="Q19" s="51">
        <v>16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0</v>
      </c>
      <c r="AO19" s="51">
        <v>0</v>
      </c>
      <c r="AQ19" s="49">
        <v>2</v>
      </c>
      <c r="AR19" s="49">
        <v>5</v>
      </c>
      <c r="AS19" s="51">
        <v>7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24</v>
      </c>
      <c r="D20" s="49">
        <v>41</v>
      </c>
      <c r="E20" s="50">
        <v>65</v>
      </c>
      <c r="F20" s="49">
        <v>3</v>
      </c>
      <c r="G20" s="49">
        <v>7</v>
      </c>
      <c r="H20" s="51">
        <v>10</v>
      </c>
      <c r="I20" s="49">
        <v>4</v>
      </c>
      <c r="J20" s="49">
        <v>3</v>
      </c>
      <c r="K20" s="51">
        <v>7</v>
      </c>
      <c r="L20" s="49">
        <v>3</v>
      </c>
      <c r="M20" s="49">
        <v>6</v>
      </c>
      <c r="N20" s="51">
        <v>9</v>
      </c>
      <c r="O20" s="49">
        <v>14</v>
      </c>
      <c r="P20" s="49">
        <v>25</v>
      </c>
      <c r="Q20" s="51">
        <v>39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>
        <v>12</v>
      </c>
      <c r="D21" s="49">
        <v>10</v>
      </c>
      <c r="E21" s="50">
        <v>22</v>
      </c>
      <c r="F21" s="49">
        <v>8</v>
      </c>
      <c r="G21" s="49">
        <v>1</v>
      </c>
      <c r="H21" s="51">
        <v>9</v>
      </c>
      <c r="I21" s="49">
        <v>0</v>
      </c>
      <c r="J21" s="49">
        <v>5</v>
      </c>
      <c r="K21" s="51">
        <v>5</v>
      </c>
      <c r="L21" s="49">
        <v>2</v>
      </c>
      <c r="M21" s="49">
        <v>3</v>
      </c>
      <c r="N21" s="51">
        <v>5</v>
      </c>
      <c r="O21" s="49">
        <v>2</v>
      </c>
      <c r="P21" s="49">
        <v>1</v>
      </c>
      <c r="Q21" s="51">
        <v>3</v>
      </c>
      <c r="S21" s="49">
        <v>12</v>
      </c>
      <c r="T21" s="49">
        <v>5</v>
      </c>
      <c r="U21" s="50">
        <v>17</v>
      </c>
      <c r="V21" s="49">
        <v>0</v>
      </c>
      <c r="W21" s="49">
        <v>0</v>
      </c>
      <c r="X21" s="51">
        <v>0</v>
      </c>
      <c r="Y21" s="49">
        <v>0</v>
      </c>
      <c r="Z21" s="49">
        <v>0</v>
      </c>
      <c r="AA21" s="51">
        <v>0</v>
      </c>
      <c r="AB21" s="49">
        <v>4</v>
      </c>
      <c r="AC21" s="49">
        <v>3</v>
      </c>
      <c r="AD21" s="51">
        <v>7</v>
      </c>
      <c r="AE21" s="49">
        <v>8</v>
      </c>
      <c r="AF21" s="49">
        <v>2</v>
      </c>
      <c r="AG21" s="51">
        <v>10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1</v>
      </c>
      <c r="AR21" s="49">
        <v>4</v>
      </c>
      <c r="AS21" s="51">
        <v>5</v>
      </c>
      <c r="AU21" s="52">
        <v>2</v>
      </c>
    </row>
    <row r="22" spans="1:47" ht="25" customHeight="1" x14ac:dyDescent="0.35">
      <c r="A22" s="56" t="s">
        <v>61</v>
      </c>
      <c r="B22" s="48"/>
      <c r="C22" s="49">
        <v>16</v>
      </c>
      <c r="D22" s="49">
        <v>60</v>
      </c>
      <c r="E22" s="50">
        <v>76</v>
      </c>
      <c r="F22" s="49">
        <v>3</v>
      </c>
      <c r="G22" s="49">
        <v>8</v>
      </c>
      <c r="H22" s="51">
        <v>11</v>
      </c>
      <c r="I22" s="49">
        <v>1</v>
      </c>
      <c r="J22" s="49">
        <v>2</v>
      </c>
      <c r="K22" s="51">
        <v>3</v>
      </c>
      <c r="L22" s="49">
        <v>4</v>
      </c>
      <c r="M22" s="49">
        <v>14</v>
      </c>
      <c r="N22" s="51">
        <v>18</v>
      </c>
      <c r="O22" s="49">
        <v>8</v>
      </c>
      <c r="P22" s="49">
        <v>36</v>
      </c>
      <c r="Q22" s="51">
        <v>44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3</v>
      </c>
      <c r="AK22" s="51">
        <v>3</v>
      </c>
      <c r="AM22" s="49">
        <v>0</v>
      </c>
      <c r="AN22" s="49">
        <v>0</v>
      </c>
      <c r="AO22" s="51">
        <v>0</v>
      </c>
      <c r="AQ22" s="49">
        <v>2</v>
      </c>
      <c r="AR22" s="49">
        <v>8</v>
      </c>
      <c r="AS22" s="51">
        <v>10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57</v>
      </c>
      <c r="D23" s="49">
        <v>120</v>
      </c>
      <c r="E23" s="50">
        <v>177</v>
      </c>
      <c r="F23" s="49">
        <v>15</v>
      </c>
      <c r="G23" s="49">
        <v>18</v>
      </c>
      <c r="H23" s="51">
        <v>33</v>
      </c>
      <c r="I23" s="49">
        <v>2</v>
      </c>
      <c r="J23" s="49">
        <v>5</v>
      </c>
      <c r="K23" s="51">
        <v>7</v>
      </c>
      <c r="L23" s="49">
        <v>17</v>
      </c>
      <c r="M23" s="49">
        <v>21</v>
      </c>
      <c r="N23" s="51">
        <v>38</v>
      </c>
      <c r="O23" s="49">
        <v>23</v>
      </c>
      <c r="P23" s="49">
        <v>76</v>
      </c>
      <c r="Q23" s="51">
        <v>99</v>
      </c>
      <c r="S23" s="49">
        <v>0</v>
      </c>
      <c r="T23" s="49">
        <v>1</v>
      </c>
      <c r="U23" s="50">
        <v>1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0</v>
      </c>
      <c r="AD23" s="51">
        <v>0</v>
      </c>
      <c r="AE23" s="49">
        <v>0</v>
      </c>
      <c r="AF23" s="49">
        <v>1</v>
      </c>
      <c r="AG23" s="51">
        <v>1</v>
      </c>
      <c r="AI23" s="49">
        <v>4</v>
      </c>
      <c r="AJ23" s="49">
        <v>13</v>
      </c>
      <c r="AK23" s="51">
        <v>17</v>
      </c>
      <c r="AM23" s="49">
        <v>0</v>
      </c>
      <c r="AN23" s="49">
        <v>0</v>
      </c>
      <c r="AO23" s="51">
        <v>0</v>
      </c>
      <c r="AQ23" s="49">
        <v>15</v>
      </c>
      <c r="AR23" s="49">
        <v>21</v>
      </c>
      <c r="AS23" s="51">
        <v>36</v>
      </c>
      <c r="AU23" s="52">
        <v>14</v>
      </c>
    </row>
    <row r="24" spans="1:47" ht="18" customHeight="1" x14ac:dyDescent="0.35">
      <c r="A24" s="56" t="s">
        <v>63</v>
      </c>
      <c r="B24" s="48"/>
      <c r="C24" s="49">
        <v>12</v>
      </c>
      <c r="D24" s="49">
        <v>13</v>
      </c>
      <c r="E24" s="50">
        <v>25</v>
      </c>
      <c r="F24" s="49">
        <v>2</v>
      </c>
      <c r="G24" s="49">
        <v>2</v>
      </c>
      <c r="H24" s="51">
        <v>4</v>
      </c>
      <c r="I24" s="49">
        <v>0</v>
      </c>
      <c r="J24" s="49">
        <v>0</v>
      </c>
      <c r="K24" s="51">
        <v>0</v>
      </c>
      <c r="L24" s="49">
        <v>3</v>
      </c>
      <c r="M24" s="49">
        <v>1</v>
      </c>
      <c r="N24" s="51">
        <v>4</v>
      </c>
      <c r="O24" s="49">
        <v>7</v>
      </c>
      <c r="P24" s="49">
        <v>10</v>
      </c>
      <c r="Q24" s="51">
        <v>17</v>
      </c>
      <c r="S24" s="49">
        <v>1</v>
      </c>
      <c r="T24" s="49">
        <v>2</v>
      </c>
      <c r="U24" s="50">
        <v>3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0</v>
      </c>
      <c r="AD24" s="51">
        <v>0</v>
      </c>
      <c r="AE24" s="49">
        <v>1</v>
      </c>
      <c r="AF24" s="49">
        <v>2</v>
      </c>
      <c r="AG24" s="51">
        <v>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33</v>
      </c>
      <c r="D25" s="49">
        <v>54</v>
      </c>
      <c r="E25" s="50">
        <v>87</v>
      </c>
      <c r="F25" s="49">
        <v>4</v>
      </c>
      <c r="G25" s="49">
        <v>1</v>
      </c>
      <c r="H25" s="51">
        <v>5</v>
      </c>
      <c r="I25" s="49">
        <v>1</v>
      </c>
      <c r="J25" s="49">
        <v>1</v>
      </c>
      <c r="K25" s="51">
        <v>2</v>
      </c>
      <c r="L25" s="49">
        <v>10</v>
      </c>
      <c r="M25" s="49">
        <v>17</v>
      </c>
      <c r="N25" s="51">
        <v>27</v>
      </c>
      <c r="O25" s="49">
        <v>18</v>
      </c>
      <c r="P25" s="49">
        <v>35</v>
      </c>
      <c r="Q25" s="51">
        <v>53</v>
      </c>
      <c r="S25" s="49">
        <v>35</v>
      </c>
      <c r="T25" s="49">
        <v>34</v>
      </c>
      <c r="U25" s="50">
        <v>69</v>
      </c>
      <c r="V25" s="49">
        <v>2</v>
      </c>
      <c r="W25" s="49">
        <v>4</v>
      </c>
      <c r="X25" s="51">
        <v>6</v>
      </c>
      <c r="Y25" s="49">
        <v>0</v>
      </c>
      <c r="Z25" s="49">
        <v>0</v>
      </c>
      <c r="AA25" s="51">
        <v>0</v>
      </c>
      <c r="AB25" s="49">
        <v>11</v>
      </c>
      <c r="AC25" s="49">
        <v>13</v>
      </c>
      <c r="AD25" s="51">
        <v>24</v>
      </c>
      <c r="AE25" s="49">
        <v>22</v>
      </c>
      <c r="AF25" s="49">
        <v>17</v>
      </c>
      <c r="AG25" s="51">
        <v>39</v>
      </c>
      <c r="AI25" s="49">
        <v>0</v>
      </c>
      <c r="AJ25" s="49">
        <v>0</v>
      </c>
      <c r="AK25" s="51">
        <v>0</v>
      </c>
      <c r="AM25" s="49">
        <v>0</v>
      </c>
      <c r="AN25" s="49">
        <v>0</v>
      </c>
      <c r="AO25" s="51">
        <v>0</v>
      </c>
      <c r="AQ25" s="49">
        <v>2</v>
      </c>
      <c r="AR25" s="49">
        <v>10</v>
      </c>
      <c r="AS25" s="51">
        <v>12</v>
      </c>
      <c r="AU25" s="52">
        <v>5</v>
      </c>
    </row>
    <row r="26" spans="1:47" ht="18" customHeight="1" x14ac:dyDescent="0.35">
      <c r="A26" s="56" t="s">
        <v>65</v>
      </c>
      <c r="B26" s="48"/>
      <c r="C26" s="49">
        <v>23</v>
      </c>
      <c r="D26" s="49">
        <v>49</v>
      </c>
      <c r="E26" s="50">
        <v>72</v>
      </c>
      <c r="F26" s="49">
        <v>7</v>
      </c>
      <c r="G26" s="49">
        <v>6</v>
      </c>
      <c r="H26" s="51">
        <v>13</v>
      </c>
      <c r="I26" s="49">
        <v>1</v>
      </c>
      <c r="J26" s="49">
        <v>3</v>
      </c>
      <c r="K26" s="51">
        <v>4</v>
      </c>
      <c r="L26" s="49">
        <v>5</v>
      </c>
      <c r="M26" s="49">
        <v>8</v>
      </c>
      <c r="N26" s="51">
        <v>13</v>
      </c>
      <c r="O26" s="49">
        <v>10</v>
      </c>
      <c r="P26" s="49">
        <v>32</v>
      </c>
      <c r="Q26" s="51">
        <v>42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</v>
      </c>
      <c r="AJ26" s="49">
        <v>3</v>
      </c>
      <c r="AK26" s="51">
        <v>4</v>
      </c>
      <c r="AM26" s="49">
        <v>0</v>
      </c>
      <c r="AN26" s="49">
        <v>0</v>
      </c>
      <c r="AO26" s="51">
        <v>0</v>
      </c>
      <c r="AQ26" s="49">
        <v>4</v>
      </c>
      <c r="AR26" s="49">
        <v>7</v>
      </c>
      <c r="AS26" s="51">
        <v>11</v>
      </c>
      <c r="AU26" s="52">
        <v>4</v>
      </c>
    </row>
    <row r="27" spans="1:47" ht="18" customHeight="1" x14ac:dyDescent="0.35">
      <c r="A27" s="56" t="s">
        <v>155</v>
      </c>
      <c r="B27" s="48"/>
      <c r="C27" s="49">
        <v>49</v>
      </c>
      <c r="D27" s="49">
        <v>94</v>
      </c>
      <c r="E27" s="50">
        <v>143</v>
      </c>
      <c r="F27" s="49">
        <v>12</v>
      </c>
      <c r="G27" s="49">
        <v>18</v>
      </c>
      <c r="H27" s="51">
        <v>30</v>
      </c>
      <c r="I27" s="49">
        <v>3</v>
      </c>
      <c r="J27" s="49">
        <v>3</v>
      </c>
      <c r="K27" s="51">
        <v>6</v>
      </c>
      <c r="L27" s="49">
        <v>8</v>
      </c>
      <c r="M27" s="49">
        <v>14</v>
      </c>
      <c r="N27" s="51">
        <v>22</v>
      </c>
      <c r="O27" s="49">
        <v>26</v>
      </c>
      <c r="P27" s="49">
        <v>59</v>
      </c>
      <c r="Q27" s="51">
        <v>85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4</v>
      </c>
      <c r="AK27" s="51">
        <v>4</v>
      </c>
      <c r="AM27" s="49">
        <v>0</v>
      </c>
      <c r="AN27" s="49">
        <v>0</v>
      </c>
      <c r="AO27" s="51">
        <v>0</v>
      </c>
      <c r="AQ27" s="49">
        <v>4</v>
      </c>
      <c r="AR27" s="49">
        <v>13</v>
      </c>
      <c r="AS27" s="51">
        <v>17</v>
      </c>
      <c r="AU27" s="52">
        <v>7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2</v>
      </c>
      <c r="E28" s="50">
        <v>2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0</v>
      </c>
      <c r="M28" s="49">
        <v>1</v>
      </c>
      <c r="N28" s="51">
        <v>1</v>
      </c>
      <c r="O28" s="49">
        <v>0</v>
      </c>
      <c r="P28" s="49">
        <v>1</v>
      </c>
      <c r="Q28" s="51">
        <v>1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2</v>
      </c>
      <c r="AR28" s="49">
        <v>3</v>
      </c>
      <c r="AS28" s="51">
        <v>5</v>
      </c>
      <c r="AU28" s="52">
        <v>2</v>
      </c>
    </row>
    <row r="29" spans="1:47" ht="18" customHeight="1" x14ac:dyDescent="0.35">
      <c r="A29" s="56" t="s">
        <v>66</v>
      </c>
      <c r="B29" s="48"/>
      <c r="C29" s="49">
        <v>2</v>
      </c>
      <c r="D29" s="49">
        <v>4</v>
      </c>
      <c r="E29" s="50">
        <v>6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1</v>
      </c>
      <c r="N29" s="51">
        <v>1</v>
      </c>
      <c r="O29" s="49">
        <v>2</v>
      </c>
      <c r="P29" s="49">
        <v>3</v>
      </c>
      <c r="Q29" s="51">
        <v>5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2</v>
      </c>
      <c r="AR29" s="49">
        <v>1</v>
      </c>
      <c r="AS29" s="51">
        <v>3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6</v>
      </c>
      <c r="D30" s="49">
        <v>10</v>
      </c>
      <c r="E30" s="50">
        <v>16</v>
      </c>
      <c r="F30" s="49">
        <v>2</v>
      </c>
      <c r="G30" s="49">
        <v>0</v>
      </c>
      <c r="H30" s="51">
        <v>2</v>
      </c>
      <c r="I30" s="49">
        <v>0</v>
      </c>
      <c r="J30" s="49">
        <v>0</v>
      </c>
      <c r="K30" s="51">
        <v>0</v>
      </c>
      <c r="L30" s="49">
        <v>2</v>
      </c>
      <c r="M30" s="49">
        <v>5</v>
      </c>
      <c r="N30" s="51">
        <v>7</v>
      </c>
      <c r="O30" s="49">
        <v>2</v>
      </c>
      <c r="P30" s="49">
        <v>5</v>
      </c>
      <c r="Q30" s="51">
        <v>7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2</v>
      </c>
      <c r="AK30" s="51">
        <v>2</v>
      </c>
      <c r="AM30" s="49">
        <v>0</v>
      </c>
      <c r="AN30" s="49">
        <v>0</v>
      </c>
      <c r="AO30" s="51">
        <v>0</v>
      </c>
      <c r="AQ30" s="49">
        <v>1</v>
      </c>
      <c r="AR30" s="49">
        <v>1</v>
      </c>
      <c r="AS30" s="51">
        <v>2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1</v>
      </c>
      <c r="D31" s="49">
        <v>2</v>
      </c>
      <c r="E31" s="50">
        <v>3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1</v>
      </c>
      <c r="M31" s="49">
        <v>0</v>
      </c>
      <c r="N31" s="51">
        <v>1</v>
      </c>
      <c r="O31" s="49">
        <v>0</v>
      </c>
      <c r="P31" s="49">
        <v>2</v>
      </c>
      <c r="Q31" s="51">
        <v>2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172</v>
      </c>
      <c r="D32" s="49">
        <v>205</v>
      </c>
      <c r="E32" s="50">
        <v>377</v>
      </c>
      <c r="F32" s="49">
        <v>44</v>
      </c>
      <c r="G32" s="49">
        <v>57</v>
      </c>
      <c r="H32" s="51">
        <v>101</v>
      </c>
      <c r="I32" s="49">
        <v>10</v>
      </c>
      <c r="J32" s="49">
        <v>3</v>
      </c>
      <c r="K32" s="51">
        <v>13</v>
      </c>
      <c r="L32" s="49">
        <v>42</v>
      </c>
      <c r="M32" s="49">
        <v>42</v>
      </c>
      <c r="N32" s="51">
        <v>84</v>
      </c>
      <c r="O32" s="49">
        <v>76</v>
      </c>
      <c r="P32" s="49">
        <v>103</v>
      </c>
      <c r="Q32" s="51">
        <v>179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4</v>
      </c>
      <c r="AK32" s="51">
        <v>4</v>
      </c>
      <c r="AM32" s="49">
        <v>0</v>
      </c>
      <c r="AN32" s="49">
        <v>0</v>
      </c>
      <c r="AO32" s="51">
        <v>0</v>
      </c>
      <c r="AQ32" s="49">
        <v>10</v>
      </c>
      <c r="AR32" s="49">
        <v>25</v>
      </c>
      <c r="AS32" s="51">
        <v>35</v>
      </c>
      <c r="AU32" s="52">
        <v>14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3</v>
      </c>
      <c r="E33" s="50">
        <v>3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3</v>
      </c>
      <c r="N33" s="51">
        <v>3</v>
      </c>
      <c r="O33" s="49">
        <v>0</v>
      </c>
      <c r="P33" s="49">
        <v>0</v>
      </c>
      <c r="Q33" s="51">
        <v>0</v>
      </c>
      <c r="S33" s="49">
        <v>3</v>
      </c>
      <c r="T33" s="49">
        <v>4</v>
      </c>
      <c r="U33" s="50">
        <v>7</v>
      </c>
      <c r="V33" s="49">
        <v>0</v>
      </c>
      <c r="W33" s="49">
        <v>0</v>
      </c>
      <c r="X33" s="51">
        <v>0</v>
      </c>
      <c r="Y33" s="49">
        <v>0</v>
      </c>
      <c r="Z33" s="49">
        <v>0</v>
      </c>
      <c r="AA33" s="51">
        <v>0</v>
      </c>
      <c r="AB33" s="49">
        <v>3</v>
      </c>
      <c r="AC33" s="49">
        <v>2</v>
      </c>
      <c r="AD33" s="51">
        <v>5</v>
      </c>
      <c r="AE33" s="49">
        <v>0</v>
      </c>
      <c r="AF33" s="49">
        <v>2</v>
      </c>
      <c r="AG33" s="51">
        <v>2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A22A5EB0-42D6-4849-A78D-49F1723BDE9F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F1BF7E4-1842-4B9F-A2C6-86B09FE84554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129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5375</v>
      </c>
      <c r="D10" s="41">
        <v>11417</v>
      </c>
      <c r="E10" s="42">
        <v>16792</v>
      </c>
      <c r="F10" s="41">
        <v>146</v>
      </c>
      <c r="G10" s="41">
        <v>313</v>
      </c>
      <c r="H10" s="43">
        <v>459</v>
      </c>
      <c r="I10" s="41">
        <v>84</v>
      </c>
      <c r="J10" s="41">
        <v>140</v>
      </c>
      <c r="K10" s="43">
        <v>224</v>
      </c>
      <c r="L10" s="41">
        <v>1784</v>
      </c>
      <c r="M10" s="41">
        <v>4044</v>
      </c>
      <c r="N10" s="43">
        <v>5828</v>
      </c>
      <c r="O10" s="41">
        <v>3361</v>
      </c>
      <c r="P10" s="41">
        <v>6920</v>
      </c>
      <c r="Q10" s="43">
        <v>10281</v>
      </c>
      <c r="R10" s="44"/>
      <c r="S10" s="41">
        <v>4</v>
      </c>
      <c r="T10" s="41">
        <v>10</v>
      </c>
      <c r="U10" s="42">
        <v>14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4</v>
      </c>
      <c r="AC10" s="41">
        <v>10</v>
      </c>
      <c r="AD10" s="43">
        <v>14</v>
      </c>
      <c r="AE10" s="41">
        <v>0</v>
      </c>
      <c r="AF10" s="41">
        <v>0</v>
      </c>
      <c r="AG10" s="43">
        <v>0</v>
      </c>
      <c r="AH10" s="44"/>
      <c r="AI10" s="41">
        <v>29</v>
      </c>
      <c r="AJ10" s="41">
        <v>265</v>
      </c>
      <c r="AK10" s="43">
        <v>294</v>
      </c>
      <c r="AL10" s="44"/>
      <c r="AM10" s="41">
        <v>14</v>
      </c>
      <c r="AN10" s="41">
        <v>33</v>
      </c>
      <c r="AO10" s="43">
        <v>47</v>
      </c>
      <c r="AP10" s="44"/>
      <c r="AQ10" s="41">
        <v>6</v>
      </c>
      <c r="AR10" s="41">
        <v>40</v>
      </c>
      <c r="AS10" s="43">
        <v>46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5341</v>
      </c>
      <c r="D11" s="49">
        <v>11366</v>
      </c>
      <c r="E11" s="50">
        <v>16707</v>
      </c>
      <c r="F11" s="49">
        <v>146</v>
      </c>
      <c r="G11" s="49">
        <v>311</v>
      </c>
      <c r="H11" s="51">
        <v>457</v>
      </c>
      <c r="I11" s="49">
        <v>83</v>
      </c>
      <c r="J11" s="49">
        <v>139</v>
      </c>
      <c r="K11" s="51">
        <v>222</v>
      </c>
      <c r="L11" s="49">
        <v>1768</v>
      </c>
      <c r="M11" s="49">
        <v>4019</v>
      </c>
      <c r="N11" s="51">
        <v>5787</v>
      </c>
      <c r="O11" s="49">
        <v>3344</v>
      </c>
      <c r="P11" s="49">
        <v>6897</v>
      </c>
      <c r="Q11" s="51">
        <v>10241</v>
      </c>
      <c r="S11" s="49">
        <v>4</v>
      </c>
      <c r="T11" s="49">
        <v>10</v>
      </c>
      <c r="U11" s="50">
        <v>14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4</v>
      </c>
      <c r="AC11" s="49">
        <v>10</v>
      </c>
      <c r="AD11" s="51">
        <v>14</v>
      </c>
      <c r="AE11" s="49">
        <v>0</v>
      </c>
      <c r="AF11" s="49">
        <v>0</v>
      </c>
      <c r="AG11" s="51">
        <v>0</v>
      </c>
      <c r="AI11" s="49">
        <v>29</v>
      </c>
      <c r="AJ11" s="49">
        <v>265</v>
      </c>
      <c r="AK11" s="51">
        <v>294</v>
      </c>
      <c r="AM11" s="49">
        <v>14</v>
      </c>
      <c r="AN11" s="49">
        <v>33</v>
      </c>
      <c r="AO11" s="51">
        <v>47</v>
      </c>
      <c r="AQ11" s="49">
        <v>6</v>
      </c>
      <c r="AR11" s="49">
        <v>40</v>
      </c>
      <c r="AS11" s="51">
        <v>46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5146</v>
      </c>
      <c r="D12" s="49">
        <v>10828</v>
      </c>
      <c r="E12" s="50">
        <v>15974</v>
      </c>
      <c r="F12" s="49">
        <v>131</v>
      </c>
      <c r="G12" s="49">
        <v>278</v>
      </c>
      <c r="H12" s="51">
        <v>409</v>
      </c>
      <c r="I12" s="49">
        <v>79</v>
      </c>
      <c r="J12" s="49">
        <v>134</v>
      </c>
      <c r="K12" s="51">
        <v>213</v>
      </c>
      <c r="L12" s="49">
        <v>1718</v>
      </c>
      <c r="M12" s="49">
        <v>3878</v>
      </c>
      <c r="N12" s="51">
        <v>5596</v>
      </c>
      <c r="O12" s="49">
        <v>3218</v>
      </c>
      <c r="P12" s="49">
        <v>6538</v>
      </c>
      <c r="Q12" s="51">
        <v>9756</v>
      </c>
      <c r="S12" s="49">
        <v>4</v>
      </c>
      <c r="T12" s="49">
        <v>10</v>
      </c>
      <c r="U12" s="50">
        <v>14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4</v>
      </c>
      <c r="AC12" s="49">
        <v>10</v>
      </c>
      <c r="AD12" s="51">
        <v>14</v>
      </c>
      <c r="AE12" s="49">
        <v>0</v>
      </c>
      <c r="AF12" s="49">
        <v>0</v>
      </c>
      <c r="AG12" s="51">
        <v>0</v>
      </c>
      <c r="AI12" s="49">
        <v>26</v>
      </c>
      <c r="AJ12" s="49">
        <v>258</v>
      </c>
      <c r="AK12" s="51">
        <v>284</v>
      </c>
      <c r="AM12" s="49">
        <v>14</v>
      </c>
      <c r="AN12" s="49">
        <v>28</v>
      </c>
      <c r="AO12" s="51">
        <v>42</v>
      </c>
      <c r="AQ12" s="49">
        <v>6</v>
      </c>
      <c r="AR12" s="49">
        <v>40</v>
      </c>
      <c r="AS12" s="51">
        <v>46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203</v>
      </c>
      <c r="D13" s="49">
        <v>475</v>
      </c>
      <c r="E13" s="50">
        <v>678</v>
      </c>
      <c r="F13" s="49">
        <v>6</v>
      </c>
      <c r="G13" s="49">
        <v>18</v>
      </c>
      <c r="H13" s="51">
        <v>24</v>
      </c>
      <c r="I13" s="49">
        <v>1</v>
      </c>
      <c r="J13" s="49">
        <v>8</v>
      </c>
      <c r="K13" s="51">
        <v>9</v>
      </c>
      <c r="L13" s="49">
        <v>78</v>
      </c>
      <c r="M13" s="49">
        <v>179</v>
      </c>
      <c r="N13" s="51">
        <v>257</v>
      </c>
      <c r="O13" s="49">
        <v>118</v>
      </c>
      <c r="P13" s="49">
        <v>270</v>
      </c>
      <c r="Q13" s="51">
        <v>388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8</v>
      </c>
      <c r="AK13" s="51">
        <v>8</v>
      </c>
      <c r="AM13" s="49">
        <v>0</v>
      </c>
      <c r="AN13" s="49">
        <v>1</v>
      </c>
      <c r="AO13" s="51">
        <v>1</v>
      </c>
      <c r="AQ13" s="49">
        <v>0</v>
      </c>
      <c r="AR13" s="49">
        <v>1</v>
      </c>
      <c r="AS13" s="51">
        <v>1</v>
      </c>
      <c r="AU13" s="52">
        <v>21</v>
      </c>
    </row>
    <row r="14" spans="1:47" ht="18" customHeight="1" x14ac:dyDescent="0.35">
      <c r="A14" s="56" t="s">
        <v>53</v>
      </c>
      <c r="B14" s="48"/>
      <c r="C14" s="49">
        <v>74</v>
      </c>
      <c r="D14" s="49">
        <v>108</v>
      </c>
      <c r="E14" s="50">
        <v>182</v>
      </c>
      <c r="F14" s="49">
        <v>0</v>
      </c>
      <c r="G14" s="49">
        <v>4</v>
      </c>
      <c r="H14" s="51">
        <v>4</v>
      </c>
      <c r="I14" s="49">
        <v>2</v>
      </c>
      <c r="J14" s="49">
        <v>1</v>
      </c>
      <c r="K14" s="51">
        <v>3</v>
      </c>
      <c r="L14" s="49">
        <v>21</v>
      </c>
      <c r="M14" s="49">
        <v>33</v>
      </c>
      <c r="N14" s="51">
        <v>54</v>
      </c>
      <c r="O14" s="49">
        <v>51</v>
      </c>
      <c r="P14" s="49">
        <v>70</v>
      </c>
      <c r="Q14" s="51">
        <v>121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3</v>
      </c>
      <c r="AK14" s="51">
        <v>3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6</v>
      </c>
    </row>
    <row r="15" spans="1:47" ht="18" customHeight="1" x14ac:dyDescent="0.35">
      <c r="A15" s="56" t="s">
        <v>54</v>
      </c>
      <c r="B15" s="48"/>
      <c r="C15" s="49">
        <v>379</v>
      </c>
      <c r="D15" s="49">
        <v>681</v>
      </c>
      <c r="E15" s="50">
        <v>1060</v>
      </c>
      <c r="F15" s="49">
        <v>4</v>
      </c>
      <c r="G15" s="49">
        <v>20</v>
      </c>
      <c r="H15" s="51">
        <v>24</v>
      </c>
      <c r="I15" s="49">
        <v>12</v>
      </c>
      <c r="J15" s="49">
        <v>10</v>
      </c>
      <c r="K15" s="51">
        <v>22</v>
      </c>
      <c r="L15" s="49">
        <v>136</v>
      </c>
      <c r="M15" s="49">
        <v>310</v>
      </c>
      <c r="N15" s="51">
        <v>446</v>
      </c>
      <c r="O15" s="49">
        <v>227</v>
      </c>
      <c r="P15" s="49">
        <v>341</v>
      </c>
      <c r="Q15" s="51">
        <v>568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22</v>
      </c>
      <c r="AK15" s="51">
        <v>22</v>
      </c>
      <c r="AM15" s="49">
        <v>0</v>
      </c>
      <c r="AN15" s="49">
        <v>2</v>
      </c>
      <c r="AO15" s="51">
        <v>2</v>
      </c>
      <c r="AQ15" s="49">
        <v>0</v>
      </c>
      <c r="AR15" s="49">
        <v>1</v>
      </c>
      <c r="AS15" s="51">
        <v>1</v>
      </c>
      <c r="AU15" s="52">
        <v>17</v>
      </c>
    </row>
    <row r="16" spans="1:47" ht="25" customHeight="1" x14ac:dyDescent="0.35">
      <c r="A16" s="56" t="s">
        <v>55</v>
      </c>
      <c r="B16" s="48"/>
      <c r="C16" s="49">
        <v>1</v>
      </c>
      <c r="D16" s="49">
        <v>5</v>
      </c>
      <c r="E16" s="50">
        <v>6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1</v>
      </c>
      <c r="M16" s="49">
        <v>3</v>
      </c>
      <c r="N16" s="51">
        <v>4</v>
      </c>
      <c r="O16" s="49">
        <v>0</v>
      </c>
      <c r="P16" s="49">
        <v>2</v>
      </c>
      <c r="Q16" s="51">
        <v>2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1</v>
      </c>
      <c r="AO16" s="51">
        <v>1</v>
      </c>
      <c r="AQ16" s="49">
        <v>0</v>
      </c>
      <c r="AR16" s="49">
        <v>0</v>
      </c>
      <c r="AS16" s="51">
        <v>0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25</v>
      </c>
      <c r="D17" s="49">
        <v>113</v>
      </c>
      <c r="E17" s="50">
        <v>138</v>
      </c>
      <c r="F17" s="49">
        <v>0</v>
      </c>
      <c r="G17" s="49">
        <v>1</v>
      </c>
      <c r="H17" s="51">
        <v>1</v>
      </c>
      <c r="I17" s="49">
        <v>0</v>
      </c>
      <c r="J17" s="49">
        <v>0</v>
      </c>
      <c r="K17" s="51">
        <v>0</v>
      </c>
      <c r="L17" s="49">
        <v>11</v>
      </c>
      <c r="M17" s="49">
        <v>42</v>
      </c>
      <c r="N17" s="51">
        <v>53</v>
      </c>
      <c r="O17" s="49">
        <v>14</v>
      </c>
      <c r="P17" s="49">
        <v>70</v>
      </c>
      <c r="Q17" s="51">
        <v>84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1</v>
      </c>
      <c r="AK17" s="51">
        <v>1</v>
      </c>
      <c r="AM17" s="49">
        <v>0</v>
      </c>
      <c r="AN17" s="49">
        <v>0</v>
      </c>
      <c r="AO17" s="51">
        <v>0</v>
      </c>
      <c r="AQ17" s="49">
        <v>0</v>
      </c>
      <c r="AR17" s="49">
        <v>1</v>
      </c>
      <c r="AS17" s="51">
        <v>1</v>
      </c>
      <c r="AU17" s="52">
        <v>4</v>
      </c>
    </row>
    <row r="18" spans="1:47" ht="18" customHeight="1" x14ac:dyDescent="0.35">
      <c r="A18" s="56" t="s">
        <v>57</v>
      </c>
      <c r="B18" s="48"/>
      <c r="C18" s="49">
        <v>158</v>
      </c>
      <c r="D18" s="49">
        <v>335</v>
      </c>
      <c r="E18" s="50">
        <v>493</v>
      </c>
      <c r="F18" s="49">
        <v>6</v>
      </c>
      <c r="G18" s="49">
        <v>6</v>
      </c>
      <c r="H18" s="51">
        <v>12</v>
      </c>
      <c r="I18" s="49">
        <v>2</v>
      </c>
      <c r="J18" s="49">
        <v>2</v>
      </c>
      <c r="K18" s="51">
        <v>4</v>
      </c>
      <c r="L18" s="49">
        <v>48</v>
      </c>
      <c r="M18" s="49">
        <v>111</v>
      </c>
      <c r="N18" s="51">
        <v>159</v>
      </c>
      <c r="O18" s="49">
        <v>102</v>
      </c>
      <c r="P18" s="49">
        <v>216</v>
      </c>
      <c r="Q18" s="51">
        <v>318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2</v>
      </c>
      <c r="AJ18" s="49">
        <v>5</v>
      </c>
      <c r="AK18" s="51">
        <v>7</v>
      </c>
      <c r="AM18" s="49">
        <v>1</v>
      </c>
      <c r="AN18" s="49">
        <v>1</v>
      </c>
      <c r="AO18" s="51">
        <v>2</v>
      </c>
      <c r="AQ18" s="49">
        <v>0</v>
      </c>
      <c r="AR18" s="49">
        <v>4</v>
      </c>
      <c r="AS18" s="51">
        <v>4</v>
      </c>
      <c r="AU18" s="52">
        <v>12</v>
      </c>
    </row>
    <row r="19" spans="1:47" ht="25" customHeight="1" x14ac:dyDescent="0.35">
      <c r="A19" s="56" t="s">
        <v>58</v>
      </c>
      <c r="B19" s="48"/>
      <c r="C19" s="49">
        <v>58</v>
      </c>
      <c r="D19" s="49">
        <v>189</v>
      </c>
      <c r="E19" s="50">
        <v>247</v>
      </c>
      <c r="F19" s="49">
        <v>0</v>
      </c>
      <c r="G19" s="49">
        <v>3</v>
      </c>
      <c r="H19" s="51">
        <v>3</v>
      </c>
      <c r="I19" s="49">
        <v>0</v>
      </c>
      <c r="J19" s="49">
        <v>3</v>
      </c>
      <c r="K19" s="51">
        <v>3</v>
      </c>
      <c r="L19" s="49">
        <v>19</v>
      </c>
      <c r="M19" s="49">
        <v>92</v>
      </c>
      <c r="N19" s="51">
        <v>111</v>
      </c>
      <c r="O19" s="49">
        <v>39</v>
      </c>
      <c r="P19" s="49">
        <v>91</v>
      </c>
      <c r="Q19" s="51">
        <v>130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2</v>
      </c>
      <c r="AJ19" s="49">
        <v>5</v>
      </c>
      <c r="AK19" s="51">
        <v>7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7</v>
      </c>
    </row>
    <row r="20" spans="1:47" ht="18" customHeight="1" x14ac:dyDescent="0.35">
      <c r="A20" s="56" t="s">
        <v>59</v>
      </c>
      <c r="B20" s="48"/>
      <c r="C20" s="49">
        <v>490</v>
      </c>
      <c r="D20" s="49">
        <v>990</v>
      </c>
      <c r="E20" s="50">
        <v>1480</v>
      </c>
      <c r="F20" s="49">
        <v>28</v>
      </c>
      <c r="G20" s="49">
        <v>46</v>
      </c>
      <c r="H20" s="51">
        <v>74</v>
      </c>
      <c r="I20" s="49">
        <v>5</v>
      </c>
      <c r="J20" s="49">
        <v>16</v>
      </c>
      <c r="K20" s="51">
        <v>21</v>
      </c>
      <c r="L20" s="49">
        <v>95</v>
      </c>
      <c r="M20" s="49">
        <v>227</v>
      </c>
      <c r="N20" s="51">
        <v>322</v>
      </c>
      <c r="O20" s="49">
        <v>362</v>
      </c>
      <c r="P20" s="49">
        <v>701</v>
      </c>
      <c r="Q20" s="51">
        <v>1063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3</v>
      </c>
      <c r="AJ20" s="49">
        <v>20</v>
      </c>
      <c r="AK20" s="51">
        <v>23</v>
      </c>
      <c r="AM20" s="49">
        <v>0</v>
      </c>
      <c r="AN20" s="49">
        <v>3</v>
      </c>
      <c r="AO20" s="51">
        <v>3</v>
      </c>
      <c r="AQ20" s="49">
        <v>1</v>
      </c>
      <c r="AR20" s="49">
        <v>7</v>
      </c>
      <c r="AS20" s="51">
        <v>8</v>
      </c>
      <c r="AU20" s="52">
        <v>26</v>
      </c>
    </row>
    <row r="21" spans="1:47" ht="18" customHeight="1" x14ac:dyDescent="0.35">
      <c r="A21" s="56" t="s">
        <v>60</v>
      </c>
      <c r="B21" s="48"/>
      <c r="C21" s="49">
        <v>11</v>
      </c>
      <c r="D21" s="49">
        <v>23</v>
      </c>
      <c r="E21" s="50">
        <v>34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7</v>
      </c>
      <c r="M21" s="49">
        <v>14</v>
      </c>
      <c r="N21" s="51">
        <v>21</v>
      </c>
      <c r="O21" s="49">
        <v>4</v>
      </c>
      <c r="P21" s="49">
        <v>9</v>
      </c>
      <c r="Q21" s="51">
        <v>13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1</v>
      </c>
      <c r="AK21" s="51">
        <v>1</v>
      </c>
      <c r="AM21" s="49">
        <v>1</v>
      </c>
      <c r="AN21" s="49">
        <v>0</v>
      </c>
      <c r="AO21" s="51">
        <v>1</v>
      </c>
      <c r="AQ21" s="49">
        <v>0</v>
      </c>
      <c r="AR21" s="49">
        <v>0</v>
      </c>
      <c r="AS21" s="51">
        <v>0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228</v>
      </c>
      <c r="D22" s="49">
        <v>636</v>
      </c>
      <c r="E22" s="50">
        <v>864</v>
      </c>
      <c r="F22" s="49">
        <v>2</v>
      </c>
      <c r="G22" s="49">
        <v>12</v>
      </c>
      <c r="H22" s="51">
        <v>14</v>
      </c>
      <c r="I22" s="49">
        <v>2</v>
      </c>
      <c r="J22" s="49">
        <v>1</v>
      </c>
      <c r="K22" s="51">
        <v>3</v>
      </c>
      <c r="L22" s="49">
        <v>90</v>
      </c>
      <c r="M22" s="49">
        <v>215</v>
      </c>
      <c r="N22" s="51">
        <v>305</v>
      </c>
      <c r="O22" s="49">
        <v>134</v>
      </c>
      <c r="P22" s="49">
        <v>408</v>
      </c>
      <c r="Q22" s="51">
        <v>542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2</v>
      </c>
      <c r="AJ22" s="49">
        <v>13</v>
      </c>
      <c r="AK22" s="51">
        <v>15</v>
      </c>
      <c r="AM22" s="49">
        <v>1</v>
      </c>
      <c r="AN22" s="49">
        <v>2</v>
      </c>
      <c r="AO22" s="51">
        <v>3</v>
      </c>
      <c r="AQ22" s="49">
        <v>0</v>
      </c>
      <c r="AR22" s="49">
        <v>2</v>
      </c>
      <c r="AS22" s="51">
        <v>2</v>
      </c>
      <c r="AU22" s="52">
        <v>21</v>
      </c>
    </row>
    <row r="23" spans="1:47" ht="18" customHeight="1" x14ac:dyDescent="0.35">
      <c r="A23" s="56" t="s">
        <v>62</v>
      </c>
      <c r="B23" s="48"/>
      <c r="C23" s="49">
        <v>1555</v>
      </c>
      <c r="D23" s="49">
        <v>2995</v>
      </c>
      <c r="E23" s="50">
        <v>4550</v>
      </c>
      <c r="F23" s="49">
        <v>55</v>
      </c>
      <c r="G23" s="49">
        <v>100</v>
      </c>
      <c r="H23" s="51">
        <v>155</v>
      </c>
      <c r="I23" s="49">
        <v>22</v>
      </c>
      <c r="J23" s="49">
        <v>40</v>
      </c>
      <c r="K23" s="51">
        <v>62</v>
      </c>
      <c r="L23" s="49">
        <v>466</v>
      </c>
      <c r="M23" s="49">
        <v>982</v>
      </c>
      <c r="N23" s="51">
        <v>1448</v>
      </c>
      <c r="O23" s="49">
        <v>1012</v>
      </c>
      <c r="P23" s="49">
        <v>1873</v>
      </c>
      <c r="Q23" s="51">
        <v>2885</v>
      </c>
      <c r="S23" s="49">
        <v>2</v>
      </c>
      <c r="T23" s="49">
        <v>8</v>
      </c>
      <c r="U23" s="50">
        <v>10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2</v>
      </c>
      <c r="AC23" s="49">
        <v>8</v>
      </c>
      <c r="AD23" s="51">
        <v>10</v>
      </c>
      <c r="AE23" s="49">
        <v>0</v>
      </c>
      <c r="AF23" s="49">
        <v>0</v>
      </c>
      <c r="AG23" s="51">
        <v>0</v>
      </c>
      <c r="AI23" s="49">
        <v>13</v>
      </c>
      <c r="AJ23" s="49">
        <v>109</v>
      </c>
      <c r="AK23" s="51">
        <v>122</v>
      </c>
      <c r="AM23" s="49">
        <v>9</v>
      </c>
      <c r="AN23" s="49">
        <v>7</v>
      </c>
      <c r="AO23" s="51">
        <v>16</v>
      </c>
      <c r="AQ23" s="49">
        <v>3</v>
      </c>
      <c r="AR23" s="49">
        <v>13</v>
      </c>
      <c r="AS23" s="51">
        <v>16</v>
      </c>
      <c r="AU23" s="52">
        <v>67</v>
      </c>
    </row>
    <row r="24" spans="1:47" ht="18" customHeight="1" x14ac:dyDescent="0.35">
      <c r="A24" s="56" t="s">
        <v>63</v>
      </c>
      <c r="B24" s="48"/>
      <c r="C24" s="49">
        <v>11</v>
      </c>
      <c r="D24" s="49">
        <v>51</v>
      </c>
      <c r="E24" s="50">
        <v>62</v>
      </c>
      <c r="F24" s="49">
        <v>0</v>
      </c>
      <c r="G24" s="49">
        <v>2</v>
      </c>
      <c r="H24" s="51">
        <v>2</v>
      </c>
      <c r="I24" s="49">
        <v>0</v>
      </c>
      <c r="J24" s="49">
        <v>3</v>
      </c>
      <c r="K24" s="51">
        <v>3</v>
      </c>
      <c r="L24" s="49">
        <v>9</v>
      </c>
      <c r="M24" s="49">
        <v>19</v>
      </c>
      <c r="N24" s="51">
        <v>28</v>
      </c>
      <c r="O24" s="49">
        <v>2</v>
      </c>
      <c r="P24" s="49">
        <v>27</v>
      </c>
      <c r="Q24" s="51">
        <v>29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3</v>
      </c>
      <c r="AK24" s="51">
        <v>3</v>
      </c>
      <c r="AM24" s="49">
        <v>0</v>
      </c>
      <c r="AN24" s="49">
        <v>1</v>
      </c>
      <c r="AO24" s="51">
        <v>1</v>
      </c>
      <c r="AQ24" s="49">
        <v>0</v>
      </c>
      <c r="AR24" s="49">
        <v>0</v>
      </c>
      <c r="AS24" s="51">
        <v>0</v>
      </c>
      <c r="AU24" s="52">
        <v>12</v>
      </c>
    </row>
    <row r="25" spans="1:47" ht="25" customHeight="1" x14ac:dyDescent="0.35">
      <c r="A25" s="56" t="s">
        <v>64</v>
      </c>
      <c r="B25" s="48"/>
      <c r="C25" s="49">
        <v>1041</v>
      </c>
      <c r="D25" s="49">
        <v>2211</v>
      </c>
      <c r="E25" s="50">
        <v>3252</v>
      </c>
      <c r="F25" s="49">
        <v>14</v>
      </c>
      <c r="G25" s="49">
        <v>35</v>
      </c>
      <c r="H25" s="51">
        <v>49</v>
      </c>
      <c r="I25" s="49">
        <v>18</v>
      </c>
      <c r="J25" s="49">
        <v>32</v>
      </c>
      <c r="K25" s="51">
        <v>50</v>
      </c>
      <c r="L25" s="49">
        <v>416</v>
      </c>
      <c r="M25" s="49">
        <v>890</v>
      </c>
      <c r="N25" s="51">
        <v>1306</v>
      </c>
      <c r="O25" s="49">
        <v>593</v>
      </c>
      <c r="P25" s="49">
        <v>1254</v>
      </c>
      <c r="Q25" s="51">
        <v>1847</v>
      </c>
      <c r="S25" s="49">
        <v>2</v>
      </c>
      <c r="T25" s="49">
        <v>2</v>
      </c>
      <c r="U25" s="50">
        <v>4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2</v>
      </c>
      <c r="AC25" s="49">
        <v>2</v>
      </c>
      <c r="AD25" s="51">
        <v>4</v>
      </c>
      <c r="AE25" s="49">
        <v>0</v>
      </c>
      <c r="AF25" s="49">
        <v>0</v>
      </c>
      <c r="AG25" s="51">
        <v>0</v>
      </c>
      <c r="AI25" s="49">
        <v>3</v>
      </c>
      <c r="AJ25" s="49">
        <v>42</v>
      </c>
      <c r="AK25" s="51">
        <v>45</v>
      </c>
      <c r="AM25" s="49">
        <v>2</v>
      </c>
      <c r="AN25" s="49">
        <v>6</v>
      </c>
      <c r="AO25" s="51">
        <v>8</v>
      </c>
      <c r="AQ25" s="49">
        <v>1</v>
      </c>
      <c r="AR25" s="49">
        <v>4</v>
      </c>
      <c r="AS25" s="51">
        <v>5</v>
      </c>
      <c r="AU25" s="52">
        <v>56</v>
      </c>
    </row>
    <row r="26" spans="1:47" ht="18" customHeight="1" x14ac:dyDescent="0.35">
      <c r="A26" s="56" t="s">
        <v>65</v>
      </c>
      <c r="B26" s="48"/>
      <c r="C26" s="49">
        <v>289</v>
      </c>
      <c r="D26" s="49">
        <v>652</v>
      </c>
      <c r="E26" s="50">
        <v>941</v>
      </c>
      <c r="F26" s="49">
        <v>12</v>
      </c>
      <c r="G26" s="49">
        <v>8</v>
      </c>
      <c r="H26" s="51">
        <v>20</v>
      </c>
      <c r="I26" s="49">
        <v>8</v>
      </c>
      <c r="J26" s="49">
        <v>5</v>
      </c>
      <c r="K26" s="51">
        <v>13</v>
      </c>
      <c r="L26" s="49">
        <v>104</v>
      </c>
      <c r="M26" s="49">
        <v>270</v>
      </c>
      <c r="N26" s="51">
        <v>374</v>
      </c>
      <c r="O26" s="49">
        <v>165</v>
      </c>
      <c r="P26" s="49">
        <v>369</v>
      </c>
      <c r="Q26" s="51">
        <v>534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10</v>
      </c>
      <c r="AK26" s="51">
        <v>10</v>
      </c>
      <c r="AM26" s="49">
        <v>0</v>
      </c>
      <c r="AN26" s="49">
        <v>1</v>
      </c>
      <c r="AO26" s="51">
        <v>1</v>
      </c>
      <c r="AQ26" s="49">
        <v>1</v>
      </c>
      <c r="AR26" s="49">
        <v>2</v>
      </c>
      <c r="AS26" s="51">
        <v>3</v>
      </c>
      <c r="AU26" s="52">
        <v>15</v>
      </c>
    </row>
    <row r="27" spans="1:47" ht="18" customHeight="1" x14ac:dyDescent="0.35">
      <c r="A27" s="56" t="s">
        <v>155</v>
      </c>
      <c r="B27" s="48"/>
      <c r="C27" s="49">
        <v>464</v>
      </c>
      <c r="D27" s="49">
        <v>1042</v>
      </c>
      <c r="E27" s="50">
        <v>1506</v>
      </c>
      <c r="F27" s="49">
        <v>4</v>
      </c>
      <c r="G27" s="49">
        <v>17</v>
      </c>
      <c r="H27" s="51">
        <v>21</v>
      </c>
      <c r="I27" s="49">
        <v>5</v>
      </c>
      <c r="J27" s="49">
        <v>11</v>
      </c>
      <c r="K27" s="51">
        <v>16</v>
      </c>
      <c r="L27" s="49">
        <v>150</v>
      </c>
      <c r="M27" s="49">
        <v>354</v>
      </c>
      <c r="N27" s="51">
        <v>504</v>
      </c>
      <c r="O27" s="49">
        <v>305</v>
      </c>
      <c r="P27" s="49">
        <v>660</v>
      </c>
      <c r="Q27" s="51">
        <v>965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14</v>
      </c>
      <c r="AK27" s="51">
        <v>15</v>
      </c>
      <c r="AM27" s="49">
        <v>0</v>
      </c>
      <c r="AN27" s="49">
        <v>1</v>
      </c>
      <c r="AO27" s="51">
        <v>1</v>
      </c>
      <c r="AQ27" s="49">
        <v>0</v>
      </c>
      <c r="AR27" s="49">
        <v>5</v>
      </c>
      <c r="AS27" s="51">
        <v>5</v>
      </c>
      <c r="AU27" s="52">
        <v>29</v>
      </c>
    </row>
    <row r="28" spans="1:47" ht="25" customHeight="1" x14ac:dyDescent="0.35">
      <c r="A28" s="56" t="s">
        <v>156</v>
      </c>
      <c r="B28" s="48"/>
      <c r="C28" s="49">
        <v>65</v>
      </c>
      <c r="D28" s="49">
        <v>44</v>
      </c>
      <c r="E28" s="50">
        <v>109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20</v>
      </c>
      <c r="M28" s="49">
        <v>16</v>
      </c>
      <c r="N28" s="51">
        <v>36</v>
      </c>
      <c r="O28" s="49">
        <v>45</v>
      </c>
      <c r="P28" s="49">
        <v>28</v>
      </c>
      <c r="Q28" s="51">
        <v>73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5</v>
      </c>
    </row>
    <row r="29" spans="1:47" ht="18" customHeight="1" x14ac:dyDescent="0.35">
      <c r="A29" s="56" t="s">
        <v>66</v>
      </c>
      <c r="B29" s="48"/>
      <c r="C29" s="49">
        <v>19</v>
      </c>
      <c r="D29" s="49">
        <v>61</v>
      </c>
      <c r="E29" s="50">
        <v>80</v>
      </c>
      <c r="F29" s="49">
        <v>0</v>
      </c>
      <c r="G29" s="49">
        <v>3</v>
      </c>
      <c r="H29" s="51">
        <v>3</v>
      </c>
      <c r="I29" s="49">
        <v>0</v>
      </c>
      <c r="J29" s="49">
        <v>1</v>
      </c>
      <c r="K29" s="51">
        <v>1</v>
      </c>
      <c r="L29" s="49">
        <v>11</v>
      </c>
      <c r="M29" s="49">
        <v>23</v>
      </c>
      <c r="N29" s="51">
        <v>34</v>
      </c>
      <c r="O29" s="49">
        <v>8</v>
      </c>
      <c r="P29" s="49">
        <v>34</v>
      </c>
      <c r="Q29" s="51">
        <v>42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2</v>
      </c>
    </row>
    <row r="30" spans="1:47" ht="18" customHeight="1" x14ac:dyDescent="0.35">
      <c r="A30" s="56" t="s">
        <v>67</v>
      </c>
      <c r="B30" s="48"/>
      <c r="C30" s="49">
        <v>75</v>
      </c>
      <c r="D30" s="49">
        <v>217</v>
      </c>
      <c r="E30" s="50">
        <v>292</v>
      </c>
      <c r="F30" s="49">
        <v>0</v>
      </c>
      <c r="G30" s="49">
        <v>3</v>
      </c>
      <c r="H30" s="51">
        <v>3</v>
      </c>
      <c r="I30" s="49">
        <v>2</v>
      </c>
      <c r="J30" s="49">
        <v>1</v>
      </c>
      <c r="K30" s="51">
        <v>3</v>
      </c>
      <c r="L30" s="49">
        <v>36</v>
      </c>
      <c r="M30" s="49">
        <v>98</v>
      </c>
      <c r="N30" s="51">
        <v>134</v>
      </c>
      <c r="O30" s="49">
        <v>37</v>
      </c>
      <c r="P30" s="49">
        <v>115</v>
      </c>
      <c r="Q30" s="51">
        <v>152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2</v>
      </c>
      <c r="AK30" s="51">
        <v>2</v>
      </c>
      <c r="AM30" s="49">
        <v>0</v>
      </c>
      <c r="AN30" s="49">
        <v>2</v>
      </c>
      <c r="AO30" s="51">
        <v>2</v>
      </c>
      <c r="AQ30" s="49">
        <v>0</v>
      </c>
      <c r="AR30" s="49">
        <v>0</v>
      </c>
      <c r="AS30" s="51">
        <v>0</v>
      </c>
      <c r="AU30" s="52">
        <v>10</v>
      </c>
    </row>
    <row r="31" spans="1:47" ht="32.4" customHeight="1" x14ac:dyDescent="0.35">
      <c r="A31" s="54" t="s">
        <v>157</v>
      </c>
      <c r="B31" s="48"/>
      <c r="C31" s="49">
        <v>13</v>
      </c>
      <c r="D31" s="49">
        <v>46</v>
      </c>
      <c r="E31" s="50">
        <v>59</v>
      </c>
      <c r="F31" s="49">
        <v>1</v>
      </c>
      <c r="G31" s="49">
        <v>1</v>
      </c>
      <c r="H31" s="51">
        <v>2</v>
      </c>
      <c r="I31" s="49">
        <v>0</v>
      </c>
      <c r="J31" s="49">
        <v>0</v>
      </c>
      <c r="K31" s="51">
        <v>0</v>
      </c>
      <c r="L31" s="49">
        <v>5</v>
      </c>
      <c r="M31" s="49">
        <v>17</v>
      </c>
      <c r="N31" s="51">
        <v>22</v>
      </c>
      <c r="O31" s="49">
        <v>7</v>
      </c>
      <c r="P31" s="49">
        <v>28</v>
      </c>
      <c r="Q31" s="51">
        <v>35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</v>
      </c>
      <c r="AJ31" s="49">
        <v>0</v>
      </c>
      <c r="AK31" s="51">
        <v>2</v>
      </c>
      <c r="AM31" s="49">
        <v>0</v>
      </c>
      <c r="AN31" s="49">
        <v>2</v>
      </c>
      <c r="AO31" s="51">
        <v>2</v>
      </c>
      <c r="AQ31" s="49">
        <v>0</v>
      </c>
      <c r="AR31" s="49">
        <v>0</v>
      </c>
      <c r="AS31" s="51">
        <v>0</v>
      </c>
      <c r="AU31" s="52">
        <v>2</v>
      </c>
    </row>
    <row r="32" spans="1:47" ht="18" customHeight="1" x14ac:dyDescent="0.35">
      <c r="A32" s="54" t="s">
        <v>158</v>
      </c>
      <c r="B32" s="48"/>
      <c r="C32" s="49">
        <v>182</v>
      </c>
      <c r="D32" s="49">
        <v>492</v>
      </c>
      <c r="E32" s="50">
        <v>674</v>
      </c>
      <c r="F32" s="49">
        <v>14</v>
      </c>
      <c r="G32" s="49">
        <v>32</v>
      </c>
      <c r="H32" s="51">
        <v>46</v>
      </c>
      <c r="I32" s="49">
        <v>4</v>
      </c>
      <c r="J32" s="49">
        <v>5</v>
      </c>
      <c r="K32" s="51">
        <v>9</v>
      </c>
      <c r="L32" s="49">
        <v>45</v>
      </c>
      <c r="M32" s="49">
        <v>124</v>
      </c>
      <c r="N32" s="51">
        <v>169</v>
      </c>
      <c r="O32" s="49">
        <v>119</v>
      </c>
      <c r="P32" s="49">
        <v>331</v>
      </c>
      <c r="Q32" s="51">
        <v>450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</v>
      </c>
      <c r="AJ32" s="49">
        <v>7</v>
      </c>
      <c r="AK32" s="51">
        <v>8</v>
      </c>
      <c r="AM32" s="49">
        <v>0</v>
      </c>
      <c r="AN32" s="49">
        <v>3</v>
      </c>
      <c r="AO32" s="51">
        <v>3</v>
      </c>
      <c r="AQ32" s="49">
        <v>0</v>
      </c>
      <c r="AR32" s="49">
        <v>0</v>
      </c>
      <c r="AS32" s="51">
        <v>0</v>
      </c>
      <c r="AU32" s="52">
        <v>20</v>
      </c>
    </row>
    <row r="33" spans="1:47" ht="25" customHeight="1" x14ac:dyDescent="0.35">
      <c r="A33" s="47" t="s">
        <v>68</v>
      </c>
      <c r="B33" s="48"/>
      <c r="C33" s="49">
        <v>34</v>
      </c>
      <c r="D33" s="49">
        <v>51</v>
      </c>
      <c r="E33" s="50">
        <v>85</v>
      </c>
      <c r="F33" s="49">
        <v>0</v>
      </c>
      <c r="G33" s="49">
        <v>2</v>
      </c>
      <c r="H33" s="51">
        <v>2</v>
      </c>
      <c r="I33" s="49">
        <v>1</v>
      </c>
      <c r="J33" s="49">
        <v>1</v>
      </c>
      <c r="K33" s="51">
        <v>2</v>
      </c>
      <c r="L33" s="49">
        <v>16</v>
      </c>
      <c r="M33" s="49">
        <v>25</v>
      </c>
      <c r="N33" s="51">
        <v>41</v>
      </c>
      <c r="O33" s="49">
        <v>17</v>
      </c>
      <c r="P33" s="49">
        <v>23</v>
      </c>
      <c r="Q33" s="51">
        <v>40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74CA87A3-34A1-4D3D-AC1C-B66CBB3916EC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4CAD1E4-3CAE-4E2F-9523-BEE57F6848D2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130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47</v>
      </c>
      <c r="D10" s="41">
        <v>589</v>
      </c>
      <c r="E10" s="42">
        <v>636</v>
      </c>
      <c r="F10" s="41">
        <v>0</v>
      </c>
      <c r="G10" s="41">
        <v>0</v>
      </c>
      <c r="H10" s="43">
        <v>0</v>
      </c>
      <c r="I10" s="41">
        <v>3</v>
      </c>
      <c r="J10" s="41">
        <v>60</v>
      </c>
      <c r="K10" s="43">
        <v>63</v>
      </c>
      <c r="L10" s="41">
        <v>44</v>
      </c>
      <c r="M10" s="41">
        <v>529</v>
      </c>
      <c r="N10" s="43">
        <v>573</v>
      </c>
      <c r="O10" s="41">
        <v>0</v>
      </c>
      <c r="P10" s="41">
        <v>0</v>
      </c>
      <c r="Q10" s="43">
        <v>0</v>
      </c>
      <c r="R10" s="44"/>
      <c r="S10" s="41">
        <v>0</v>
      </c>
      <c r="T10" s="41">
        <v>16</v>
      </c>
      <c r="U10" s="42">
        <v>16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0</v>
      </c>
      <c r="AC10" s="41">
        <v>16</v>
      </c>
      <c r="AD10" s="43">
        <v>16</v>
      </c>
      <c r="AE10" s="41">
        <v>0</v>
      </c>
      <c r="AF10" s="41">
        <v>0</v>
      </c>
      <c r="AG10" s="43">
        <v>0</v>
      </c>
      <c r="AH10" s="44"/>
      <c r="AI10" s="41">
        <v>3</v>
      </c>
      <c r="AJ10" s="41">
        <v>61</v>
      </c>
      <c r="AK10" s="43">
        <v>64</v>
      </c>
      <c r="AL10" s="44"/>
      <c r="AM10" s="41">
        <v>2</v>
      </c>
      <c r="AN10" s="41">
        <v>20</v>
      </c>
      <c r="AO10" s="43">
        <v>22</v>
      </c>
      <c r="AP10" s="44"/>
      <c r="AQ10" s="41">
        <v>7</v>
      </c>
      <c r="AR10" s="41">
        <v>55</v>
      </c>
      <c r="AS10" s="43">
        <v>62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47</v>
      </c>
      <c r="D11" s="49">
        <v>589</v>
      </c>
      <c r="E11" s="50">
        <v>636</v>
      </c>
      <c r="F11" s="49">
        <v>0</v>
      </c>
      <c r="G11" s="49">
        <v>0</v>
      </c>
      <c r="H11" s="51">
        <v>0</v>
      </c>
      <c r="I11" s="49">
        <v>3</v>
      </c>
      <c r="J11" s="49">
        <v>60</v>
      </c>
      <c r="K11" s="51">
        <v>63</v>
      </c>
      <c r="L11" s="49">
        <v>44</v>
      </c>
      <c r="M11" s="49">
        <v>529</v>
      </c>
      <c r="N11" s="51">
        <v>573</v>
      </c>
      <c r="O11" s="49">
        <v>0</v>
      </c>
      <c r="P11" s="49">
        <v>0</v>
      </c>
      <c r="Q11" s="51">
        <v>0</v>
      </c>
      <c r="S11" s="49">
        <v>0</v>
      </c>
      <c r="T11" s="49">
        <v>16</v>
      </c>
      <c r="U11" s="50">
        <v>16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0</v>
      </c>
      <c r="AC11" s="49">
        <v>16</v>
      </c>
      <c r="AD11" s="51">
        <v>16</v>
      </c>
      <c r="AE11" s="49">
        <v>0</v>
      </c>
      <c r="AF11" s="49">
        <v>0</v>
      </c>
      <c r="AG11" s="51">
        <v>0</v>
      </c>
      <c r="AI11" s="49">
        <v>3</v>
      </c>
      <c r="AJ11" s="49">
        <v>61</v>
      </c>
      <c r="AK11" s="51">
        <v>64</v>
      </c>
      <c r="AM11" s="49">
        <v>2</v>
      </c>
      <c r="AN11" s="49">
        <v>20</v>
      </c>
      <c r="AO11" s="51">
        <v>22</v>
      </c>
      <c r="AQ11" s="49">
        <v>7</v>
      </c>
      <c r="AR11" s="49">
        <v>55</v>
      </c>
      <c r="AS11" s="51">
        <v>62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47</v>
      </c>
      <c r="D12" s="49">
        <v>582</v>
      </c>
      <c r="E12" s="50">
        <v>629</v>
      </c>
      <c r="F12" s="49">
        <v>0</v>
      </c>
      <c r="G12" s="49">
        <v>0</v>
      </c>
      <c r="H12" s="51">
        <v>0</v>
      </c>
      <c r="I12" s="49">
        <v>3</v>
      </c>
      <c r="J12" s="49">
        <v>59</v>
      </c>
      <c r="K12" s="51">
        <v>62</v>
      </c>
      <c r="L12" s="49">
        <v>44</v>
      </c>
      <c r="M12" s="49">
        <v>523</v>
      </c>
      <c r="N12" s="51">
        <v>567</v>
      </c>
      <c r="O12" s="49">
        <v>0</v>
      </c>
      <c r="P12" s="49">
        <v>0</v>
      </c>
      <c r="Q12" s="51">
        <v>0</v>
      </c>
      <c r="S12" s="49">
        <v>0</v>
      </c>
      <c r="T12" s="49">
        <v>16</v>
      </c>
      <c r="U12" s="50">
        <v>16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0</v>
      </c>
      <c r="AC12" s="49">
        <v>16</v>
      </c>
      <c r="AD12" s="51">
        <v>16</v>
      </c>
      <c r="AE12" s="49">
        <v>0</v>
      </c>
      <c r="AF12" s="49">
        <v>0</v>
      </c>
      <c r="AG12" s="51">
        <v>0</v>
      </c>
      <c r="AI12" s="49">
        <v>3</v>
      </c>
      <c r="AJ12" s="49">
        <v>61</v>
      </c>
      <c r="AK12" s="51">
        <v>64</v>
      </c>
      <c r="AM12" s="49">
        <v>2</v>
      </c>
      <c r="AN12" s="49">
        <v>20</v>
      </c>
      <c r="AO12" s="51">
        <v>22</v>
      </c>
      <c r="AQ12" s="49">
        <v>7</v>
      </c>
      <c r="AR12" s="49">
        <v>55</v>
      </c>
      <c r="AS12" s="51">
        <v>62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19</v>
      </c>
      <c r="E13" s="50">
        <v>19</v>
      </c>
      <c r="F13" s="49">
        <v>0</v>
      </c>
      <c r="G13" s="49">
        <v>0</v>
      </c>
      <c r="H13" s="51">
        <v>0</v>
      </c>
      <c r="I13" s="49">
        <v>0</v>
      </c>
      <c r="J13" s="49">
        <v>4</v>
      </c>
      <c r="K13" s="51">
        <v>4</v>
      </c>
      <c r="L13" s="49">
        <v>0</v>
      </c>
      <c r="M13" s="49">
        <v>15</v>
      </c>
      <c r="N13" s="51">
        <v>15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1</v>
      </c>
      <c r="AK13" s="51">
        <v>1</v>
      </c>
      <c r="AM13" s="49">
        <v>0</v>
      </c>
      <c r="AN13" s="49">
        <v>0</v>
      </c>
      <c r="AO13" s="51">
        <v>0</v>
      </c>
      <c r="AQ13" s="49">
        <v>0</v>
      </c>
      <c r="AR13" s="49">
        <v>2</v>
      </c>
      <c r="AS13" s="51">
        <v>2</v>
      </c>
      <c r="AU13" s="52">
        <v>1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4</v>
      </c>
      <c r="E14" s="50">
        <v>4</v>
      </c>
      <c r="F14" s="49">
        <v>0</v>
      </c>
      <c r="G14" s="49">
        <v>0</v>
      </c>
      <c r="H14" s="51">
        <v>0</v>
      </c>
      <c r="I14" s="49">
        <v>0</v>
      </c>
      <c r="J14" s="49">
        <v>1</v>
      </c>
      <c r="K14" s="51">
        <v>1</v>
      </c>
      <c r="L14" s="49">
        <v>0</v>
      </c>
      <c r="M14" s="49">
        <v>3</v>
      </c>
      <c r="N14" s="51">
        <v>3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5</v>
      </c>
      <c r="D15" s="49">
        <v>38</v>
      </c>
      <c r="E15" s="50">
        <v>43</v>
      </c>
      <c r="F15" s="49">
        <v>0</v>
      </c>
      <c r="G15" s="49">
        <v>0</v>
      </c>
      <c r="H15" s="51">
        <v>0</v>
      </c>
      <c r="I15" s="49">
        <v>1</v>
      </c>
      <c r="J15" s="49">
        <v>1</v>
      </c>
      <c r="K15" s="51">
        <v>2</v>
      </c>
      <c r="L15" s="49">
        <v>4</v>
      </c>
      <c r="M15" s="49">
        <v>37</v>
      </c>
      <c r="N15" s="51">
        <v>41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6</v>
      </c>
      <c r="AK15" s="51">
        <v>6</v>
      </c>
      <c r="AM15" s="49">
        <v>0</v>
      </c>
      <c r="AN15" s="49">
        <v>2</v>
      </c>
      <c r="AO15" s="51">
        <v>2</v>
      </c>
      <c r="AQ15" s="49">
        <v>1</v>
      </c>
      <c r="AR15" s="49">
        <v>2</v>
      </c>
      <c r="AS15" s="51">
        <v>3</v>
      </c>
      <c r="AU15" s="52">
        <v>2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2</v>
      </c>
      <c r="E16" s="50">
        <v>2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2</v>
      </c>
      <c r="N16" s="51">
        <v>2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1</v>
      </c>
      <c r="AS16" s="51">
        <v>1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8</v>
      </c>
      <c r="E17" s="50">
        <v>9</v>
      </c>
      <c r="F17" s="49">
        <v>0</v>
      </c>
      <c r="G17" s="49">
        <v>0</v>
      </c>
      <c r="H17" s="51">
        <v>0</v>
      </c>
      <c r="I17" s="49">
        <v>0</v>
      </c>
      <c r="J17" s="49">
        <v>1</v>
      </c>
      <c r="K17" s="51">
        <v>1</v>
      </c>
      <c r="L17" s="49">
        <v>1</v>
      </c>
      <c r="M17" s="49">
        <v>7</v>
      </c>
      <c r="N17" s="51">
        <v>8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1</v>
      </c>
      <c r="D18" s="49">
        <v>9</v>
      </c>
      <c r="E18" s="50">
        <v>10</v>
      </c>
      <c r="F18" s="49">
        <v>0</v>
      </c>
      <c r="G18" s="49">
        <v>0</v>
      </c>
      <c r="H18" s="51">
        <v>0</v>
      </c>
      <c r="I18" s="49">
        <v>0</v>
      </c>
      <c r="J18" s="49">
        <v>2</v>
      </c>
      <c r="K18" s="51">
        <v>2</v>
      </c>
      <c r="L18" s="49">
        <v>1</v>
      </c>
      <c r="M18" s="49">
        <v>7</v>
      </c>
      <c r="N18" s="51">
        <v>8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>
        <v>4</v>
      </c>
      <c r="D19" s="49">
        <v>45</v>
      </c>
      <c r="E19" s="50">
        <v>49</v>
      </c>
      <c r="F19" s="49">
        <v>0</v>
      </c>
      <c r="G19" s="49">
        <v>0</v>
      </c>
      <c r="H19" s="51">
        <v>0</v>
      </c>
      <c r="I19" s="49">
        <v>0</v>
      </c>
      <c r="J19" s="49">
        <v>4</v>
      </c>
      <c r="K19" s="51">
        <v>4</v>
      </c>
      <c r="L19" s="49">
        <v>4</v>
      </c>
      <c r="M19" s="49">
        <v>41</v>
      </c>
      <c r="N19" s="51">
        <v>45</v>
      </c>
      <c r="O19" s="49">
        <v>0</v>
      </c>
      <c r="P19" s="49">
        <v>0</v>
      </c>
      <c r="Q19" s="51">
        <v>0</v>
      </c>
      <c r="S19" s="49">
        <v>0</v>
      </c>
      <c r="T19" s="49">
        <v>4</v>
      </c>
      <c r="U19" s="50">
        <v>4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4</v>
      </c>
      <c r="AD19" s="51">
        <v>4</v>
      </c>
      <c r="AE19" s="49">
        <v>0</v>
      </c>
      <c r="AF19" s="49">
        <v>0</v>
      </c>
      <c r="AG19" s="51">
        <v>0</v>
      </c>
      <c r="AI19" s="49">
        <v>0</v>
      </c>
      <c r="AJ19" s="49">
        <v>9</v>
      </c>
      <c r="AK19" s="51">
        <v>9</v>
      </c>
      <c r="AM19" s="49">
        <v>0</v>
      </c>
      <c r="AN19" s="49">
        <v>1</v>
      </c>
      <c r="AO19" s="51">
        <v>1</v>
      </c>
      <c r="AQ19" s="49">
        <v>2</v>
      </c>
      <c r="AR19" s="49">
        <v>10</v>
      </c>
      <c r="AS19" s="51">
        <v>12</v>
      </c>
      <c r="AU19" s="52">
        <v>3</v>
      </c>
    </row>
    <row r="20" spans="1:47" ht="18" customHeight="1" x14ac:dyDescent="0.35">
      <c r="A20" s="56" t="s">
        <v>59</v>
      </c>
      <c r="B20" s="48"/>
      <c r="C20" s="49">
        <v>2</v>
      </c>
      <c r="D20" s="49">
        <v>30</v>
      </c>
      <c r="E20" s="50">
        <v>32</v>
      </c>
      <c r="F20" s="49">
        <v>0</v>
      </c>
      <c r="G20" s="49">
        <v>0</v>
      </c>
      <c r="H20" s="51">
        <v>0</v>
      </c>
      <c r="I20" s="49">
        <v>0</v>
      </c>
      <c r="J20" s="49">
        <v>1</v>
      </c>
      <c r="K20" s="51">
        <v>1</v>
      </c>
      <c r="L20" s="49">
        <v>2</v>
      </c>
      <c r="M20" s="49">
        <v>29</v>
      </c>
      <c r="N20" s="51">
        <v>31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10</v>
      </c>
      <c r="AK20" s="51">
        <v>10</v>
      </c>
      <c r="AM20" s="49">
        <v>0</v>
      </c>
      <c r="AN20" s="49">
        <v>0</v>
      </c>
      <c r="AO20" s="51">
        <v>0</v>
      </c>
      <c r="AQ20" s="49">
        <v>1</v>
      </c>
      <c r="AR20" s="49">
        <v>2</v>
      </c>
      <c r="AS20" s="51">
        <v>3</v>
      </c>
      <c r="AU20" s="52">
        <v>1</v>
      </c>
    </row>
    <row r="21" spans="1:47" ht="18" customHeight="1" x14ac:dyDescent="0.35">
      <c r="A21" s="56" t="s">
        <v>60</v>
      </c>
      <c r="B21" s="48"/>
      <c r="C21" s="49">
        <v>1</v>
      </c>
      <c r="D21" s="49">
        <v>0</v>
      </c>
      <c r="E21" s="50">
        <v>1</v>
      </c>
      <c r="F21" s="49">
        <v>0</v>
      </c>
      <c r="G21" s="49">
        <v>0</v>
      </c>
      <c r="H21" s="51">
        <v>0</v>
      </c>
      <c r="I21" s="49">
        <v>1</v>
      </c>
      <c r="J21" s="49">
        <v>0</v>
      </c>
      <c r="K21" s="51">
        <v>1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1</v>
      </c>
      <c r="D22" s="49">
        <v>12</v>
      </c>
      <c r="E22" s="50">
        <v>13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1</v>
      </c>
      <c r="M22" s="49">
        <v>12</v>
      </c>
      <c r="N22" s="51">
        <v>13</v>
      </c>
      <c r="O22" s="49">
        <v>0</v>
      </c>
      <c r="P22" s="49">
        <v>0</v>
      </c>
      <c r="Q22" s="51">
        <v>0</v>
      </c>
      <c r="S22" s="49">
        <v>0</v>
      </c>
      <c r="T22" s="49">
        <v>2</v>
      </c>
      <c r="U22" s="50">
        <v>2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2</v>
      </c>
      <c r="AD22" s="51">
        <v>2</v>
      </c>
      <c r="AE22" s="49">
        <v>0</v>
      </c>
      <c r="AF22" s="49">
        <v>0</v>
      </c>
      <c r="AG22" s="51">
        <v>0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21</v>
      </c>
      <c r="D23" s="49">
        <v>239</v>
      </c>
      <c r="E23" s="50">
        <v>260</v>
      </c>
      <c r="F23" s="49">
        <v>0</v>
      </c>
      <c r="G23" s="49">
        <v>0</v>
      </c>
      <c r="H23" s="51">
        <v>0</v>
      </c>
      <c r="I23" s="49">
        <v>1</v>
      </c>
      <c r="J23" s="49">
        <v>21</v>
      </c>
      <c r="K23" s="51">
        <v>22</v>
      </c>
      <c r="L23" s="49">
        <v>20</v>
      </c>
      <c r="M23" s="49">
        <v>218</v>
      </c>
      <c r="N23" s="51">
        <v>238</v>
      </c>
      <c r="O23" s="49">
        <v>0</v>
      </c>
      <c r="P23" s="49">
        <v>0</v>
      </c>
      <c r="Q23" s="51">
        <v>0</v>
      </c>
      <c r="S23" s="49">
        <v>0</v>
      </c>
      <c r="T23" s="49">
        <v>4</v>
      </c>
      <c r="U23" s="50">
        <v>4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4</v>
      </c>
      <c r="AD23" s="51">
        <v>4</v>
      </c>
      <c r="AE23" s="49">
        <v>0</v>
      </c>
      <c r="AF23" s="49">
        <v>0</v>
      </c>
      <c r="AG23" s="51">
        <v>0</v>
      </c>
      <c r="AI23" s="49">
        <v>3</v>
      </c>
      <c r="AJ23" s="49">
        <v>22</v>
      </c>
      <c r="AK23" s="51">
        <v>25</v>
      </c>
      <c r="AM23" s="49">
        <v>1</v>
      </c>
      <c r="AN23" s="49">
        <v>9</v>
      </c>
      <c r="AO23" s="51">
        <v>10</v>
      </c>
      <c r="AQ23" s="49">
        <v>2</v>
      </c>
      <c r="AR23" s="49">
        <v>22</v>
      </c>
      <c r="AS23" s="51">
        <v>24</v>
      </c>
      <c r="AU23" s="52">
        <v>7</v>
      </c>
    </row>
    <row r="24" spans="1:47" ht="18" customHeight="1" x14ac:dyDescent="0.35">
      <c r="A24" s="56" t="s">
        <v>63</v>
      </c>
      <c r="B24" s="48"/>
      <c r="C24" s="49">
        <v>2</v>
      </c>
      <c r="D24" s="49">
        <v>7</v>
      </c>
      <c r="E24" s="50">
        <v>9</v>
      </c>
      <c r="F24" s="49">
        <v>0</v>
      </c>
      <c r="G24" s="49">
        <v>0</v>
      </c>
      <c r="H24" s="51">
        <v>0</v>
      </c>
      <c r="I24" s="49">
        <v>0</v>
      </c>
      <c r="J24" s="49">
        <v>1</v>
      </c>
      <c r="K24" s="51">
        <v>1</v>
      </c>
      <c r="L24" s="49">
        <v>2</v>
      </c>
      <c r="M24" s="49">
        <v>6</v>
      </c>
      <c r="N24" s="51">
        <v>8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1</v>
      </c>
      <c r="AS24" s="51">
        <v>1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5</v>
      </c>
      <c r="D25" s="49">
        <v>77</v>
      </c>
      <c r="E25" s="50">
        <v>82</v>
      </c>
      <c r="F25" s="49">
        <v>0</v>
      </c>
      <c r="G25" s="49">
        <v>0</v>
      </c>
      <c r="H25" s="51">
        <v>0</v>
      </c>
      <c r="I25" s="49">
        <v>0</v>
      </c>
      <c r="J25" s="49">
        <v>11</v>
      </c>
      <c r="K25" s="51">
        <v>11</v>
      </c>
      <c r="L25" s="49">
        <v>5</v>
      </c>
      <c r="M25" s="49">
        <v>66</v>
      </c>
      <c r="N25" s="51">
        <v>71</v>
      </c>
      <c r="O25" s="49">
        <v>0</v>
      </c>
      <c r="P25" s="49">
        <v>0</v>
      </c>
      <c r="Q25" s="51">
        <v>0</v>
      </c>
      <c r="S25" s="49">
        <v>0</v>
      </c>
      <c r="T25" s="49">
        <v>2</v>
      </c>
      <c r="U25" s="50">
        <v>2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2</v>
      </c>
      <c r="AD25" s="51">
        <v>2</v>
      </c>
      <c r="AE25" s="49">
        <v>0</v>
      </c>
      <c r="AF25" s="49">
        <v>0</v>
      </c>
      <c r="AG25" s="51">
        <v>0</v>
      </c>
      <c r="AI25" s="49">
        <v>0</v>
      </c>
      <c r="AJ25" s="49">
        <v>8</v>
      </c>
      <c r="AK25" s="51">
        <v>8</v>
      </c>
      <c r="AM25" s="49">
        <v>0</v>
      </c>
      <c r="AN25" s="49">
        <v>4</v>
      </c>
      <c r="AO25" s="51">
        <v>4</v>
      </c>
      <c r="AQ25" s="49">
        <v>0</v>
      </c>
      <c r="AR25" s="49">
        <v>9</v>
      </c>
      <c r="AS25" s="51">
        <v>9</v>
      </c>
      <c r="AU25" s="52">
        <v>6</v>
      </c>
    </row>
    <row r="26" spans="1:47" ht="18" customHeight="1" x14ac:dyDescent="0.35">
      <c r="A26" s="56" t="s">
        <v>65</v>
      </c>
      <c r="B26" s="48"/>
      <c r="C26" s="49">
        <v>1</v>
      </c>
      <c r="D26" s="49">
        <v>33</v>
      </c>
      <c r="E26" s="50">
        <v>34</v>
      </c>
      <c r="F26" s="49">
        <v>0</v>
      </c>
      <c r="G26" s="49">
        <v>0</v>
      </c>
      <c r="H26" s="51">
        <v>0</v>
      </c>
      <c r="I26" s="49">
        <v>0</v>
      </c>
      <c r="J26" s="49">
        <v>3</v>
      </c>
      <c r="K26" s="51">
        <v>3</v>
      </c>
      <c r="L26" s="49">
        <v>1</v>
      </c>
      <c r="M26" s="49">
        <v>30</v>
      </c>
      <c r="N26" s="51">
        <v>31</v>
      </c>
      <c r="O26" s="49">
        <v>0</v>
      </c>
      <c r="P26" s="49">
        <v>0</v>
      </c>
      <c r="Q26" s="51">
        <v>0</v>
      </c>
      <c r="S26" s="49">
        <v>0</v>
      </c>
      <c r="T26" s="49">
        <v>4</v>
      </c>
      <c r="U26" s="50">
        <v>4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4</v>
      </c>
      <c r="AD26" s="51">
        <v>4</v>
      </c>
      <c r="AE26" s="49">
        <v>0</v>
      </c>
      <c r="AF26" s="49">
        <v>0</v>
      </c>
      <c r="AG26" s="51">
        <v>0</v>
      </c>
      <c r="AI26" s="49">
        <v>0</v>
      </c>
      <c r="AJ26" s="49">
        <v>1</v>
      </c>
      <c r="AK26" s="51">
        <v>1</v>
      </c>
      <c r="AM26" s="49">
        <v>1</v>
      </c>
      <c r="AN26" s="49">
        <v>1</v>
      </c>
      <c r="AO26" s="51">
        <v>2</v>
      </c>
      <c r="AQ26" s="49">
        <v>0</v>
      </c>
      <c r="AR26" s="49">
        <v>1</v>
      </c>
      <c r="AS26" s="51">
        <v>1</v>
      </c>
      <c r="AU26" s="52">
        <v>1</v>
      </c>
    </row>
    <row r="27" spans="1:47" ht="18" customHeight="1" x14ac:dyDescent="0.35">
      <c r="A27" s="56" t="s">
        <v>155</v>
      </c>
      <c r="B27" s="48"/>
      <c r="C27" s="49">
        <v>3</v>
      </c>
      <c r="D27" s="49">
        <v>37</v>
      </c>
      <c r="E27" s="50">
        <v>40</v>
      </c>
      <c r="F27" s="49">
        <v>0</v>
      </c>
      <c r="G27" s="49">
        <v>0</v>
      </c>
      <c r="H27" s="51">
        <v>0</v>
      </c>
      <c r="I27" s="49">
        <v>0</v>
      </c>
      <c r="J27" s="49">
        <v>3</v>
      </c>
      <c r="K27" s="51">
        <v>3</v>
      </c>
      <c r="L27" s="49">
        <v>3</v>
      </c>
      <c r="M27" s="49">
        <v>34</v>
      </c>
      <c r="N27" s="51">
        <v>37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1</v>
      </c>
      <c r="AK27" s="51">
        <v>1</v>
      </c>
      <c r="AM27" s="49">
        <v>0</v>
      </c>
      <c r="AN27" s="49">
        <v>0</v>
      </c>
      <c r="AO27" s="51">
        <v>0</v>
      </c>
      <c r="AQ27" s="49">
        <v>1</v>
      </c>
      <c r="AR27" s="49">
        <v>2</v>
      </c>
      <c r="AS27" s="51">
        <v>3</v>
      </c>
      <c r="AU27" s="52">
        <v>2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5</v>
      </c>
      <c r="E28" s="50">
        <v>5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0</v>
      </c>
      <c r="M28" s="49">
        <v>4</v>
      </c>
      <c r="N28" s="51">
        <v>4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1</v>
      </c>
      <c r="AK28" s="51">
        <v>1</v>
      </c>
      <c r="AM28" s="49">
        <v>0</v>
      </c>
      <c r="AN28" s="49">
        <v>1</v>
      </c>
      <c r="AO28" s="51">
        <v>1</v>
      </c>
      <c r="AQ28" s="49">
        <v>0</v>
      </c>
      <c r="AR28" s="49">
        <v>1</v>
      </c>
      <c r="AS28" s="51">
        <v>1</v>
      </c>
      <c r="AU28" s="52">
        <v>1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7</v>
      </c>
      <c r="E29" s="50">
        <v>7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7</v>
      </c>
      <c r="N29" s="51">
        <v>7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10</v>
      </c>
      <c r="E30" s="50">
        <v>10</v>
      </c>
      <c r="F30" s="49">
        <v>0</v>
      </c>
      <c r="G30" s="49">
        <v>0</v>
      </c>
      <c r="H30" s="51">
        <v>0</v>
      </c>
      <c r="I30" s="49">
        <v>0</v>
      </c>
      <c r="J30" s="49">
        <v>5</v>
      </c>
      <c r="K30" s="51">
        <v>5</v>
      </c>
      <c r="L30" s="49">
        <v>0</v>
      </c>
      <c r="M30" s="49">
        <v>5</v>
      </c>
      <c r="N30" s="51">
        <v>5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2</v>
      </c>
      <c r="AK30" s="51">
        <v>2</v>
      </c>
      <c r="AM30" s="49">
        <v>0</v>
      </c>
      <c r="AN30" s="49">
        <v>2</v>
      </c>
      <c r="AO30" s="51">
        <v>2</v>
      </c>
      <c r="AQ30" s="49">
        <v>0</v>
      </c>
      <c r="AR30" s="49">
        <v>2</v>
      </c>
      <c r="AS30" s="51">
        <v>2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1</v>
      </c>
      <c r="E31" s="50">
        <v>1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1</v>
      </c>
      <c r="N31" s="51">
        <v>1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0</v>
      </c>
      <c r="D32" s="49">
        <v>6</v>
      </c>
      <c r="E32" s="50">
        <v>6</v>
      </c>
      <c r="F32" s="49">
        <v>0</v>
      </c>
      <c r="G32" s="49">
        <v>0</v>
      </c>
      <c r="H32" s="51">
        <v>0</v>
      </c>
      <c r="I32" s="49">
        <v>0</v>
      </c>
      <c r="J32" s="49">
        <v>1</v>
      </c>
      <c r="K32" s="51">
        <v>1</v>
      </c>
      <c r="L32" s="49">
        <v>0</v>
      </c>
      <c r="M32" s="49">
        <v>5</v>
      </c>
      <c r="N32" s="51">
        <v>5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70B13994-7E11-40C3-ADB7-2F23A898E2C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98D71E-8831-4051-A4AD-573C1704CD2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13028</v>
      </c>
      <c r="D10" s="41">
        <v>7116</v>
      </c>
      <c r="E10" s="42">
        <v>20144</v>
      </c>
      <c r="F10" s="41">
        <v>11631</v>
      </c>
      <c r="G10" s="41">
        <v>5262</v>
      </c>
      <c r="H10" s="43">
        <v>16893</v>
      </c>
      <c r="I10" s="41">
        <v>791</v>
      </c>
      <c r="J10" s="41">
        <v>570</v>
      </c>
      <c r="K10" s="43">
        <v>1361</v>
      </c>
      <c r="L10" s="41">
        <v>597</v>
      </c>
      <c r="M10" s="41">
        <v>1253</v>
      </c>
      <c r="N10" s="43">
        <v>1850</v>
      </c>
      <c r="O10" s="41">
        <v>9</v>
      </c>
      <c r="P10" s="41">
        <v>31</v>
      </c>
      <c r="Q10" s="43">
        <v>40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492</v>
      </c>
      <c r="AJ10" s="41">
        <v>673</v>
      </c>
      <c r="AK10" s="43">
        <v>1165</v>
      </c>
      <c r="AL10" s="44"/>
      <c r="AM10" s="41">
        <v>184</v>
      </c>
      <c r="AN10" s="41">
        <v>280</v>
      </c>
      <c r="AO10" s="43">
        <v>464</v>
      </c>
      <c r="AP10" s="44"/>
      <c r="AQ10" s="41">
        <v>945</v>
      </c>
      <c r="AR10" s="41">
        <v>1288</v>
      </c>
      <c r="AS10" s="43">
        <v>2233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13028</v>
      </c>
      <c r="D11" s="49">
        <v>7116</v>
      </c>
      <c r="E11" s="50">
        <v>20144</v>
      </c>
      <c r="F11" s="49">
        <v>11631</v>
      </c>
      <c r="G11" s="49">
        <v>5262</v>
      </c>
      <c r="H11" s="51">
        <v>16893</v>
      </c>
      <c r="I11" s="49">
        <v>791</v>
      </c>
      <c r="J11" s="49">
        <v>570</v>
      </c>
      <c r="K11" s="51">
        <v>1361</v>
      </c>
      <c r="L11" s="49">
        <v>597</v>
      </c>
      <c r="M11" s="49">
        <v>1253</v>
      </c>
      <c r="N11" s="51">
        <v>1850</v>
      </c>
      <c r="O11" s="49">
        <v>9</v>
      </c>
      <c r="P11" s="49">
        <v>31</v>
      </c>
      <c r="Q11" s="51">
        <v>40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492</v>
      </c>
      <c r="AJ11" s="49">
        <v>673</v>
      </c>
      <c r="AK11" s="51">
        <v>1165</v>
      </c>
      <c r="AM11" s="49">
        <v>184</v>
      </c>
      <c r="AN11" s="49">
        <v>280</v>
      </c>
      <c r="AO11" s="51">
        <v>464</v>
      </c>
      <c r="AQ11" s="49">
        <v>945</v>
      </c>
      <c r="AR11" s="49">
        <v>1288</v>
      </c>
      <c r="AS11" s="51">
        <v>2233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12178</v>
      </c>
      <c r="D12" s="49">
        <v>6602</v>
      </c>
      <c r="E12" s="50">
        <v>18780</v>
      </c>
      <c r="F12" s="49">
        <v>10843</v>
      </c>
      <c r="G12" s="49">
        <v>4855</v>
      </c>
      <c r="H12" s="51">
        <v>15698</v>
      </c>
      <c r="I12" s="49">
        <v>750</v>
      </c>
      <c r="J12" s="49">
        <v>549</v>
      </c>
      <c r="K12" s="51">
        <v>1299</v>
      </c>
      <c r="L12" s="49">
        <v>576</v>
      </c>
      <c r="M12" s="49">
        <v>1169</v>
      </c>
      <c r="N12" s="51">
        <v>1745</v>
      </c>
      <c r="O12" s="49">
        <v>9</v>
      </c>
      <c r="P12" s="49">
        <v>29</v>
      </c>
      <c r="Q12" s="51">
        <v>38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473</v>
      </c>
      <c r="AJ12" s="49">
        <v>626</v>
      </c>
      <c r="AK12" s="51">
        <v>1099</v>
      </c>
      <c r="AM12" s="49">
        <v>162</v>
      </c>
      <c r="AN12" s="49">
        <v>253</v>
      </c>
      <c r="AO12" s="51">
        <v>415</v>
      </c>
      <c r="AQ12" s="49">
        <v>916</v>
      </c>
      <c r="AR12" s="49">
        <v>1236</v>
      </c>
      <c r="AS12" s="51">
        <v>2152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1397</v>
      </c>
      <c r="D13" s="49">
        <v>730</v>
      </c>
      <c r="E13" s="50">
        <v>2127</v>
      </c>
      <c r="F13" s="49">
        <v>1254</v>
      </c>
      <c r="G13" s="49">
        <v>537</v>
      </c>
      <c r="H13" s="51">
        <v>1791</v>
      </c>
      <c r="I13" s="49">
        <v>70</v>
      </c>
      <c r="J13" s="49">
        <v>74</v>
      </c>
      <c r="K13" s="51">
        <v>144</v>
      </c>
      <c r="L13" s="49">
        <v>73</v>
      </c>
      <c r="M13" s="49">
        <v>117</v>
      </c>
      <c r="N13" s="51">
        <v>190</v>
      </c>
      <c r="O13" s="49">
        <v>0</v>
      </c>
      <c r="P13" s="49">
        <v>2</v>
      </c>
      <c r="Q13" s="51">
        <v>2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36</v>
      </c>
      <c r="AJ13" s="49">
        <v>82</v>
      </c>
      <c r="AK13" s="51">
        <v>118</v>
      </c>
      <c r="AM13" s="49">
        <v>8</v>
      </c>
      <c r="AN13" s="49">
        <v>26</v>
      </c>
      <c r="AO13" s="51">
        <v>34</v>
      </c>
      <c r="AQ13" s="49">
        <v>104</v>
      </c>
      <c r="AR13" s="49">
        <v>127</v>
      </c>
      <c r="AS13" s="51">
        <v>231</v>
      </c>
      <c r="AU13" s="52">
        <v>29</v>
      </c>
    </row>
    <row r="14" spans="1:47" ht="18" customHeight="1" x14ac:dyDescent="0.35">
      <c r="A14" s="56" t="s">
        <v>53</v>
      </c>
      <c r="B14" s="48"/>
      <c r="C14" s="49">
        <v>271</v>
      </c>
      <c r="D14" s="49">
        <v>109</v>
      </c>
      <c r="E14" s="50">
        <v>380</v>
      </c>
      <c r="F14" s="49">
        <v>258</v>
      </c>
      <c r="G14" s="49">
        <v>84</v>
      </c>
      <c r="H14" s="51">
        <v>342</v>
      </c>
      <c r="I14" s="49">
        <v>9</v>
      </c>
      <c r="J14" s="49">
        <v>7</v>
      </c>
      <c r="K14" s="51">
        <v>16</v>
      </c>
      <c r="L14" s="49">
        <v>4</v>
      </c>
      <c r="M14" s="49">
        <v>18</v>
      </c>
      <c r="N14" s="51">
        <v>22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11</v>
      </c>
      <c r="AJ14" s="49">
        <v>13</v>
      </c>
      <c r="AK14" s="51">
        <v>24</v>
      </c>
      <c r="AM14" s="49">
        <v>10</v>
      </c>
      <c r="AN14" s="49">
        <v>9</v>
      </c>
      <c r="AO14" s="51">
        <v>19</v>
      </c>
      <c r="AQ14" s="49">
        <v>21</v>
      </c>
      <c r="AR14" s="49">
        <v>19</v>
      </c>
      <c r="AS14" s="51">
        <v>40</v>
      </c>
      <c r="AU14" s="52">
        <v>7</v>
      </c>
    </row>
    <row r="15" spans="1:47" ht="18" customHeight="1" x14ac:dyDescent="0.35">
      <c r="A15" s="56" t="s">
        <v>54</v>
      </c>
      <c r="B15" s="48"/>
      <c r="C15" s="49">
        <v>877</v>
      </c>
      <c r="D15" s="49">
        <v>486</v>
      </c>
      <c r="E15" s="50">
        <v>1363</v>
      </c>
      <c r="F15" s="49">
        <v>791</v>
      </c>
      <c r="G15" s="49">
        <v>350</v>
      </c>
      <c r="H15" s="51">
        <v>1141</v>
      </c>
      <c r="I15" s="49">
        <v>49</v>
      </c>
      <c r="J15" s="49">
        <v>29</v>
      </c>
      <c r="K15" s="51">
        <v>78</v>
      </c>
      <c r="L15" s="49">
        <v>37</v>
      </c>
      <c r="M15" s="49">
        <v>106</v>
      </c>
      <c r="N15" s="51">
        <v>143</v>
      </c>
      <c r="O15" s="49">
        <v>0</v>
      </c>
      <c r="P15" s="49">
        <v>1</v>
      </c>
      <c r="Q15" s="51">
        <v>1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14</v>
      </c>
      <c r="AJ15" s="49">
        <v>19</v>
      </c>
      <c r="AK15" s="51">
        <v>33</v>
      </c>
      <c r="AM15" s="49">
        <v>13</v>
      </c>
      <c r="AN15" s="49">
        <v>45</v>
      </c>
      <c r="AO15" s="51">
        <v>58</v>
      </c>
      <c r="AQ15" s="49">
        <v>37</v>
      </c>
      <c r="AR15" s="49">
        <v>93</v>
      </c>
      <c r="AS15" s="51">
        <v>130</v>
      </c>
      <c r="AU15" s="52">
        <v>16</v>
      </c>
    </row>
    <row r="16" spans="1:47" ht="25" customHeight="1" x14ac:dyDescent="0.35">
      <c r="A16" s="56" t="s">
        <v>55</v>
      </c>
      <c r="B16" s="48"/>
      <c r="C16" s="49">
        <v>206</v>
      </c>
      <c r="D16" s="49">
        <v>54</v>
      </c>
      <c r="E16" s="50">
        <v>260</v>
      </c>
      <c r="F16" s="49">
        <v>193</v>
      </c>
      <c r="G16" s="49">
        <v>50</v>
      </c>
      <c r="H16" s="51">
        <v>243</v>
      </c>
      <c r="I16" s="49">
        <v>11</v>
      </c>
      <c r="J16" s="49">
        <v>3</v>
      </c>
      <c r="K16" s="51">
        <v>14</v>
      </c>
      <c r="L16" s="49">
        <v>2</v>
      </c>
      <c r="M16" s="49">
        <v>1</v>
      </c>
      <c r="N16" s="51">
        <v>3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4</v>
      </c>
      <c r="AJ16" s="49">
        <v>5</v>
      </c>
      <c r="AK16" s="51">
        <v>9</v>
      </c>
      <c r="AM16" s="49">
        <v>0</v>
      </c>
      <c r="AN16" s="49">
        <v>0</v>
      </c>
      <c r="AO16" s="51">
        <v>0</v>
      </c>
      <c r="AQ16" s="49">
        <v>13</v>
      </c>
      <c r="AR16" s="49">
        <v>7</v>
      </c>
      <c r="AS16" s="51">
        <v>20</v>
      </c>
      <c r="AU16" s="52">
        <v>2</v>
      </c>
    </row>
    <row r="17" spans="1:47" ht="18" customHeight="1" x14ac:dyDescent="0.35">
      <c r="A17" s="56" t="s">
        <v>56</v>
      </c>
      <c r="B17" s="48"/>
      <c r="C17" s="49">
        <v>142</v>
      </c>
      <c r="D17" s="49">
        <v>8</v>
      </c>
      <c r="E17" s="50">
        <v>150</v>
      </c>
      <c r="F17" s="49">
        <v>128</v>
      </c>
      <c r="G17" s="49">
        <v>7</v>
      </c>
      <c r="H17" s="51">
        <v>135</v>
      </c>
      <c r="I17" s="49">
        <v>10</v>
      </c>
      <c r="J17" s="49">
        <v>1</v>
      </c>
      <c r="K17" s="51">
        <v>11</v>
      </c>
      <c r="L17" s="49">
        <v>4</v>
      </c>
      <c r="M17" s="49">
        <v>0</v>
      </c>
      <c r="N17" s="51">
        <v>4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7</v>
      </c>
      <c r="AJ17" s="49">
        <v>1</v>
      </c>
      <c r="AK17" s="51">
        <v>8</v>
      </c>
      <c r="AM17" s="49">
        <v>3</v>
      </c>
      <c r="AN17" s="49">
        <v>0</v>
      </c>
      <c r="AO17" s="51">
        <v>3</v>
      </c>
      <c r="AQ17" s="49">
        <v>9</v>
      </c>
      <c r="AR17" s="49">
        <v>1</v>
      </c>
      <c r="AS17" s="51">
        <v>10</v>
      </c>
      <c r="AU17" s="52">
        <v>4</v>
      </c>
    </row>
    <row r="18" spans="1:47" ht="18" customHeight="1" x14ac:dyDescent="0.35">
      <c r="A18" s="56" t="s">
        <v>57</v>
      </c>
      <c r="B18" s="48"/>
      <c r="C18" s="49">
        <v>573</v>
      </c>
      <c r="D18" s="49">
        <v>217</v>
      </c>
      <c r="E18" s="50">
        <v>790</v>
      </c>
      <c r="F18" s="49">
        <v>501</v>
      </c>
      <c r="G18" s="49">
        <v>170</v>
      </c>
      <c r="H18" s="51">
        <v>671</v>
      </c>
      <c r="I18" s="49">
        <v>45</v>
      </c>
      <c r="J18" s="49">
        <v>14</v>
      </c>
      <c r="K18" s="51">
        <v>59</v>
      </c>
      <c r="L18" s="49">
        <v>27</v>
      </c>
      <c r="M18" s="49">
        <v>33</v>
      </c>
      <c r="N18" s="51">
        <v>60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30</v>
      </c>
      <c r="AJ18" s="49">
        <v>19</v>
      </c>
      <c r="AK18" s="51">
        <v>49</v>
      </c>
      <c r="AM18" s="49">
        <v>11</v>
      </c>
      <c r="AN18" s="49">
        <v>6</v>
      </c>
      <c r="AO18" s="51">
        <v>17</v>
      </c>
      <c r="AQ18" s="49">
        <v>52</v>
      </c>
      <c r="AR18" s="49">
        <v>43</v>
      </c>
      <c r="AS18" s="51">
        <v>95</v>
      </c>
      <c r="AU18" s="52">
        <v>10</v>
      </c>
    </row>
    <row r="19" spans="1:47" ht="25" customHeight="1" x14ac:dyDescent="0.35">
      <c r="A19" s="56" t="s">
        <v>58</v>
      </c>
      <c r="B19" s="48"/>
      <c r="C19" s="49">
        <v>117</v>
      </c>
      <c r="D19" s="49">
        <v>72</v>
      </c>
      <c r="E19" s="50">
        <v>189</v>
      </c>
      <c r="F19" s="49">
        <v>102</v>
      </c>
      <c r="G19" s="49">
        <v>71</v>
      </c>
      <c r="H19" s="51">
        <v>173</v>
      </c>
      <c r="I19" s="49">
        <v>13</v>
      </c>
      <c r="J19" s="49">
        <v>0</v>
      </c>
      <c r="K19" s="51">
        <v>13</v>
      </c>
      <c r="L19" s="49">
        <v>2</v>
      </c>
      <c r="M19" s="49">
        <v>1</v>
      </c>
      <c r="N19" s="51">
        <v>3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5</v>
      </c>
      <c r="AJ19" s="49">
        <v>7</v>
      </c>
      <c r="AK19" s="51">
        <v>12</v>
      </c>
      <c r="AM19" s="49">
        <v>0</v>
      </c>
      <c r="AN19" s="49">
        <v>4</v>
      </c>
      <c r="AO19" s="51">
        <v>4</v>
      </c>
      <c r="AQ19" s="49">
        <v>7</v>
      </c>
      <c r="AR19" s="49">
        <v>13</v>
      </c>
      <c r="AS19" s="51">
        <v>20</v>
      </c>
      <c r="AU19" s="52">
        <v>4</v>
      </c>
    </row>
    <row r="20" spans="1:47" ht="18" customHeight="1" x14ac:dyDescent="0.35">
      <c r="A20" s="56" t="s">
        <v>59</v>
      </c>
      <c r="B20" s="48"/>
      <c r="C20" s="49">
        <v>713</v>
      </c>
      <c r="D20" s="49">
        <v>244</v>
      </c>
      <c r="E20" s="50">
        <v>957</v>
      </c>
      <c r="F20" s="49">
        <v>650</v>
      </c>
      <c r="G20" s="49">
        <v>189</v>
      </c>
      <c r="H20" s="51">
        <v>839</v>
      </c>
      <c r="I20" s="49">
        <v>33</v>
      </c>
      <c r="J20" s="49">
        <v>13</v>
      </c>
      <c r="K20" s="51">
        <v>46</v>
      </c>
      <c r="L20" s="49">
        <v>23</v>
      </c>
      <c r="M20" s="49">
        <v>34</v>
      </c>
      <c r="N20" s="51">
        <v>57</v>
      </c>
      <c r="O20" s="49">
        <v>7</v>
      </c>
      <c r="P20" s="49">
        <v>8</v>
      </c>
      <c r="Q20" s="51">
        <v>15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17</v>
      </c>
      <c r="AJ20" s="49">
        <v>14</v>
      </c>
      <c r="AK20" s="51">
        <v>31</v>
      </c>
      <c r="AM20" s="49">
        <v>6</v>
      </c>
      <c r="AN20" s="49">
        <v>8</v>
      </c>
      <c r="AO20" s="51">
        <v>14</v>
      </c>
      <c r="AQ20" s="49">
        <v>29</v>
      </c>
      <c r="AR20" s="49">
        <v>31</v>
      </c>
      <c r="AS20" s="51">
        <v>60</v>
      </c>
      <c r="AU20" s="52">
        <v>13</v>
      </c>
    </row>
    <row r="21" spans="1:47" ht="18" customHeight="1" x14ac:dyDescent="0.35">
      <c r="A21" s="56" t="s">
        <v>60</v>
      </c>
      <c r="B21" s="48"/>
      <c r="C21" s="49">
        <v>78</v>
      </c>
      <c r="D21" s="49">
        <v>5</v>
      </c>
      <c r="E21" s="50">
        <v>83</v>
      </c>
      <c r="F21" s="49">
        <v>69</v>
      </c>
      <c r="G21" s="49">
        <v>4</v>
      </c>
      <c r="H21" s="51">
        <v>73</v>
      </c>
      <c r="I21" s="49">
        <v>8</v>
      </c>
      <c r="J21" s="49">
        <v>0</v>
      </c>
      <c r="K21" s="51">
        <v>8</v>
      </c>
      <c r="L21" s="49">
        <v>1</v>
      </c>
      <c r="M21" s="49">
        <v>1</v>
      </c>
      <c r="N21" s="51">
        <v>2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1</v>
      </c>
      <c r="AJ21" s="49">
        <v>1</v>
      </c>
      <c r="AK21" s="51">
        <v>2</v>
      </c>
      <c r="AM21" s="49">
        <v>0</v>
      </c>
      <c r="AN21" s="49">
        <v>0</v>
      </c>
      <c r="AO21" s="51">
        <v>0</v>
      </c>
      <c r="AQ21" s="49">
        <v>5</v>
      </c>
      <c r="AR21" s="49">
        <v>0</v>
      </c>
      <c r="AS21" s="51">
        <v>5</v>
      </c>
      <c r="AU21" s="52">
        <v>2</v>
      </c>
    </row>
    <row r="22" spans="1:47" ht="25" customHeight="1" x14ac:dyDescent="0.35">
      <c r="A22" s="56" t="s">
        <v>61</v>
      </c>
      <c r="B22" s="48"/>
      <c r="C22" s="49">
        <v>1018</v>
      </c>
      <c r="D22" s="49">
        <v>458</v>
      </c>
      <c r="E22" s="50">
        <v>1476</v>
      </c>
      <c r="F22" s="49">
        <v>896</v>
      </c>
      <c r="G22" s="49">
        <v>334</v>
      </c>
      <c r="H22" s="51">
        <v>1230</v>
      </c>
      <c r="I22" s="49">
        <v>61</v>
      </c>
      <c r="J22" s="49">
        <v>34</v>
      </c>
      <c r="K22" s="51">
        <v>95</v>
      </c>
      <c r="L22" s="49">
        <v>60</v>
      </c>
      <c r="M22" s="49">
        <v>89</v>
      </c>
      <c r="N22" s="51">
        <v>149</v>
      </c>
      <c r="O22" s="49">
        <v>1</v>
      </c>
      <c r="P22" s="49">
        <v>1</v>
      </c>
      <c r="Q22" s="51">
        <v>2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41</v>
      </c>
      <c r="AJ22" s="49">
        <v>49</v>
      </c>
      <c r="AK22" s="51">
        <v>90</v>
      </c>
      <c r="AM22" s="49">
        <v>19</v>
      </c>
      <c r="AN22" s="49">
        <v>18</v>
      </c>
      <c r="AO22" s="51">
        <v>37</v>
      </c>
      <c r="AQ22" s="49">
        <v>80</v>
      </c>
      <c r="AR22" s="49">
        <v>94</v>
      </c>
      <c r="AS22" s="51">
        <v>174</v>
      </c>
      <c r="AU22" s="52">
        <v>28</v>
      </c>
    </row>
    <row r="23" spans="1:47" ht="18" customHeight="1" x14ac:dyDescent="0.35">
      <c r="A23" s="56" t="s">
        <v>62</v>
      </c>
      <c r="B23" s="48"/>
      <c r="C23" s="49">
        <v>2589</v>
      </c>
      <c r="D23" s="49">
        <v>1588</v>
      </c>
      <c r="E23" s="50">
        <v>4177</v>
      </c>
      <c r="F23" s="49">
        <v>2266</v>
      </c>
      <c r="G23" s="49">
        <v>1160</v>
      </c>
      <c r="H23" s="51">
        <v>3426</v>
      </c>
      <c r="I23" s="49">
        <v>176</v>
      </c>
      <c r="J23" s="49">
        <v>141</v>
      </c>
      <c r="K23" s="51">
        <v>317</v>
      </c>
      <c r="L23" s="49">
        <v>147</v>
      </c>
      <c r="M23" s="49">
        <v>274</v>
      </c>
      <c r="N23" s="51">
        <v>421</v>
      </c>
      <c r="O23" s="49">
        <v>0</v>
      </c>
      <c r="P23" s="49">
        <v>13</v>
      </c>
      <c r="Q23" s="51">
        <v>13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120</v>
      </c>
      <c r="AJ23" s="49">
        <v>154</v>
      </c>
      <c r="AK23" s="51">
        <v>274</v>
      </c>
      <c r="AM23" s="49">
        <v>23</v>
      </c>
      <c r="AN23" s="49">
        <v>44</v>
      </c>
      <c r="AO23" s="51">
        <v>67</v>
      </c>
      <c r="AQ23" s="49">
        <v>195</v>
      </c>
      <c r="AR23" s="49">
        <v>275</v>
      </c>
      <c r="AS23" s="51">
        <v>470</v>
      </c>
      <c r="AU23" s="52">
        <v>48</v>
      </c>
    </row>
    <row r="24" spans="1:47" ht="18" customHeight="1" x14ac:dyDescent="0.35">
      <c r="A24" s="56" t="s">
        <v>63</v>
      </c>
      <c r="B24" s="48"/>
      <c r="C24" s="49">
        <v>3</v>
      </c>
      <c r="D24" s="49">
        <v>0</v>
      </c>
      <c r="E24" s="50">
        <v>3</v>
      </c>
      <c r="F24" s="49">
        <v>3</v>
      </c>
      <c r="G24" s="49">
        <v>0</v>
      </c>
      <c r="H24" s="51">
        <v>3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1</v>
      </c>
      <c r="AR24" s="49">
        <v>0</v>
      </c>
      <c r="AS24" s="51">
        <v>1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1777</v>
      </c>
      <c r="D25" s="49">
        <v>1456</v>
      </c>
      <c r="E25" s="50">
        <v>3233</v>
      </c>
      <c r="F25" s="49">
        <v>1548</v>
      </c>
      <c r="G25" s="49">
        <v>1013</v>
      </c>
      <c r="H25" s="51">
        <v>2561</v>
      </c>
      <c r="I25" s="49">
        <v>122</v>
      </c>
      <c r="J25" s="49">
        <v>149</v>
      </c>
      <c r="K25" s="51">
        <v>271</v>
      </c>
      <c r="L25" s="49">
        <v>106</v>
      </c>
      <c r="M25" s="49">
        <v>292</v>
      </c>
      <c r="N25" s="51">
        <v>398</v>
      </c>
      <c r="O25" s="49">
        <v>1</v>
      </c>
      <c r="P25" s="49">
        <v>2</v>
      </c>
      <c r="Q25" s="51">
        <v>3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99</v>
      </c>
      <c r="AJ25" s="49">
        <v>153</v>
      </c>
      <c r="AK25" s="51">
        <v>252</v>
      </c>
      <c r="AM25" s="49">
        <v>30</v>
      </c>
      <c r="AN25" s="49">
        <v>64</v>
      </c>
      <c r="AO25" s="51">
        <v>94</v>
      </c>
      <c r="AQ25" s="49">
        <v>178</v>
      </c>
      <c r="AR25" s="49">
        <v>299</v>
      </c>
      <c r="AS25" s="51">
        <v>477</v>
      </c>
      <c r="AU25" s="52">
        <v>39</v>
      </c>
    </row>
    <row r="26" spans="1:47" ht="18" customHeight="1" x14ac:dyDescent="0.35">
      <c r="A26" s="56" t="s">
        <v>65</v>
      </c>
      <c r="B26" s="48"/>
      <c r="C26" s="49">
        <v>652</v>
      </c>
      <c r="D26" s="49">
        <v>338</v>
      </c>
      <c r="E26" s="50">
        <v>990</v>
      </c>
      <c r="F26" s="49">
        <v>603</v>
      </c>
      <c r="G26" s="49">
        <v>228</v>
      </c>
      <c r="H26" s="51">
        <v>831</v>
      </c>
      <c r="I26" s="49">
        <v>32</v>
      </c>
      <c r="J26" s="49">
        <v>25</v>
      </c>
      <c r="K26" s="51">
        <v>57</v>
      </c>
      <c r="L26" s="49">
        <v>17</v>
      </c>
      <c r="M26" s="49">
        <v>85</v>
      </c>
      <c r="N26" s="51">
        <v>102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16</v>
      </c>
      <c r="AJ26" s="49">
        <v>31</v>
      </c>
      <c r="AK26" s="51">
        <v>47</v>
      </c>
      <c r="AM26" s="49">
        <v>11</v>
      </c>
      <c r="AN26" s="49">
        <v>10</v>
      </c>
      <c r="AO26" s="51">
        <v>21</v>
      </c>
      <c r="AQ26" s="49">
        <v>57</v>
      </c>
      <c r="AR26" s="49">
        <v>57</v>
      </c>
      <c r="AS26" s="51">
        <v>114</v>
      </c>
      <c r="AU26" s="52">
        <v>15</v>
      </c>
    </row>
    <row r="27" spans="1:47" ht="18" customHeight="1" x14ac:dyDescent="0.35">
      <c r="A27" s="56" t="s">
        <v>155</v>
      </c>
      <c r="B27" s="48"/>
      <c r="C27" s="49">
        <v>1185</v>
      </c>
      <c r="D27" s="49">
        <v>477</v>
      </c>
      <c r="E27" s="50">
        <v>1662</v>
      </c>
      <c r="F27" s="49">
        <v>1039</v>
      </c>
      <c r="G27" s="49">
        <v>354</v>
      </c>
      <c r="H27" s="51">
        <v>1393</v>
      </c>
      <c r="I27" s="49">
        <v>84</v>
      </c>
      <c r="J27" s="49">
        <v>43</v>
      </c>
      <c r="K27" s="51">
        <v>127</v>
      </c>
      <c r="L27" s="49">
        <v>62</v>
      </c>
      <c r="M27" s="49">
        <v>78</v>
      </c>
      <c r="N27" s="51">
        <v>140</v>
      </c>
      <c r="O27" s="49">
        <v>0</v>
      </c>
      <c r="P27" s="49">
        <v>2</v>
      </c>
      <c r="Q27" s="51">
        <v>2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59</v>
      </c>
      <c r="AJ27" s="49">
        <v>54</v>
      </c>
      <c r="AK27" s="51">
        <v>113</v>
      </c>
      <c r="AM27" s="49">
        <v>28</v>
      </c>
      <c r="AN27" s="49">
        <v>14</v>
      </c>
      <c r="AO27" s="51">
        <v>42</v>
      </c>
      <c r="AQ27" s="49">
        <v>95</v>
      </c>
      <c r="AR27" s="49">
        <v>124</v>
      </c>
      <c r="AS27" s="51">
        <v>219</v>
      </c>
      <c r="AU27" s="52">
        <v>27</v>
      </c>
    </row>
    <row r="28" spans="1:47" ht="25" customHeight="1" x14ac:dyDescent="0.35">
      <c r="A28" s="56" t="s">
        <v>156</v>
      </c>
      <c r="B28" s="48"/>
      <c r="C28" s="49">
        <v>317</v>
      </c>
      <c r="D28" s="49">
        <v>283</v>
      </c>
      <c r="E28" s="50">
        <v>600</v>
      </c>
      <c r="F28" s="49">
        <v>306</v>
      </c>
      <c r="G28" s="49">
        <v>237</v>
      </c>
      <c r="H28" s="51">
        <v>543</v>
      </c>
      <c r="I28" s="49">
        <v>8</v>
      </c>
      <c r="J28" s="49">
        <v>14</v>
      </c>
      <c r="K28" s="51">
        <v>22</v>
      </c>
      <c r="L28" s="49">
        <v>3</v>
      </c>
      <c r="M28" s="49">
        <v>32</v>
      </c>
      <c r="N28" s="51">
        <v>35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7</v>
      </c>
      <c r="AJ28" s="49">
        <v>21</v>
      </c>
      <c r="AK28" s="51">
        <v>28</v>
      </c>
      <c r="AM28" s="49">
        <v>0</v>
      </c>
      <c r="AN28" s="49">
        <v>5</v>
      </c>
      <c r="AO28" s="51">
        <v>5</v>
      </c>
      <c r="AQ28" s="49">
        <v>24</v>
      </c>
      <c r="AR28" s="49">
        <v>42</v>
      </c>
      <c r="AS28" s="51">
        <v>66</v>
      </c>
      <c r="AU28" s="52">
        <v>10</v>
      </c>
    </row>
    <row r="29" spans="1:47" ht="18" customHeight="1" x14ac:dyDescent="0.35">
      <c r="A29" s="56" t="s">
        <v>66</v>
      </c>
      <c r="B29" s="48"/>
      <c r="C29" s="49">
        <v>107</v>
      </c>
      <c r="D29" s="49">
        <v>6</v>
      </c>
      <c r="E29" s="50">
        <v>113</v>
      </c>
      <c r="F29" s="49">
        <v>105</v>
      </c>
      <c r="G29" s="49">
        <v>6</v>
      </c>
      <c r="H29" s="51">
        <v>111</v>
      </c>
      <c r="I29" s="49">
        <v>2</v>
      </c>
      <c r="J29" s="49">
        <v>0</v>
      </c>
      <c r="K29" s="51">
        <v>2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1</v>
      </c>
      <c r="AJ29" s="49">
        <v>0</v>
      </c>
      <c r="AK29" s="51">
        <v>1</v>
      </c>
      <c r="AM29" s="49">
        <v>0</v>
      </c>
      <c r="AN29" s="49">
        <v>0</v>
      </c>
      <c r="AO29" s="51">
        <v>0</v>
      </c>
      <c r="AQ29" s="49">
        <v>1</v>
      </c>
      <c r="AR29" s="49">
        <v>2</v>
      </c>
      <c r="AS29" s="51">
        <v>3</v>
      </c>
      <c r="AU29" s="52">
        <v>2</v>
      </c>
    </row>
    <row r="30" spans="1:47" ht="18" customHeight="1" x14ac:dyDescent="0.35">
      <c r="A30" s="56" t="s">
        <v>67</v>
      </c>
      <c r="B30" s="48"/>
      <c r="C30" s="49">
        <v>156</v>
      </c>
      <c r="D30" s="49">
        <v>71</v>
      </c>
      <c r="E30" s="50">
        <v>227</v>
      </c>
      <c r="F30" s="49">
        <v>131</v>
      </c>
      <c r="G30" s="49">
        <v>61</v>
      </c>
      <c r="H30" s="51">
        <v>192</v>
      </c>
      <c r="I30" s="49">
        <v>17</v>
      </c>
      <c r="J30" s="49">
        <v>2</v>
      </c>
      <c r="K30" s="51">
        <v>19</v>
      </c>
      <c r="L30" s="49">
        <v>8</v>
      </c>
      <c r="M30" s="49">
        <v>8</v>
      </c>
      <c r="N30" s="51">
        <v>16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5</v>
      </c>
      <c r="AJ30" s="49">
        <v>3</v>
      </c>
      <c r="AK30" s="51">
        <v>8</v>
      </c>
      <c r="AM30" s="49">
        <v>0</v>
      </c>
      <c r="AN30" s="49">
        <v>0</v>
      </c>
      <c r="AO30" s="51">
        <v>0</v>
      </c>
      <c r="AQ30" s="49">
        <v>8</v>
      </c>
      <c r="AR30" s="49">
        <v>9</v>
      </c>
      <c r="AS30" s="51">
        <v>17</v>
      </c>
      <c r="AU30" s="52">
        <v>3</v>
      </c>
    </row>
    <row r="31" spans="1:47" ht="32.4" customHeight="1" x14ac:dyDescent="0.35">
      <c r="A31" s="54" t="s">
        <v>157</v>
      </c>
      <c r="B31" s="48"/>
      <c r="C31" s="49">
        <v>434</v>
      </c>
      <c r="D31" s="49">
        <v>266</v>
      </c>
      <c r="E31" s="50">
        <v>700</v>
      </c>
      <c r="F31" s="49">
        <v>398</v>
      </c>
      <c r="G31" s="49">
        <v>212</v>
      </c>
      <c r="H31" s="51">
        <v>610</v>
      </c>
      <c r="I31" s="49">
        <v>26</v>
      </c>
      <c r="J31" s="49">
        <v>10</v>
      </c>
      <c r="K31" s="51">
        <v>36</v>
      </c>
      <c r="L31" s="49">
        <v>10</v>
      </c>
      <c r="M31" s="49">
        <v>44</v>
      </c>
      <c r="N31" s="51">
        <v>54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13</v>
      </c>
      <c r="AJ31" s="49">
        <v>29</v>
      </c>
      <c r="AK31" s="51">
        <v>42</v>
      </c>
      <c r="AM31" s="49">
        <v>11</v>
      </c>
      <c r="AN31" s="49">
        <v>15</v>
      </c>
      <c r="AO31" s="51">
        <v>26</v>
      </c>
      <c r="AQ31" s="49">
        <v>19</v>
      </c>
      <c r="AR31" s="49">
        <v>32</v>
      </c>
      <c r="AS31" s="51">
        <v>51</v>
      </c>
      <c r="AU31" s="52">
        <v>13</v>
      </c>
    </row>
    <row r="32" spans="1:47" ht="18" customHeight="1" x14ac:dyDescent="0.35">
      <c r="A32" s="54" t="s">
        <v>158</v>
      </c>
      <c r="B32" s="48"/>
      <c r="C32" s="49">
        <v>416</v>
      </c>
      <c r="D32" s="49">
        <v>248</v>
      </c>
      <c r="E32" s="50">
        <v>664</v>
      </c>
      <c r="F32" s="49">
        <v>390</v>
      </c>
      <c r="G32" s="49">
        <v>195</v>
      </c>
      <c r="H32" s="51">
        <v>585</v>
      </c>
      <c r="I32" s="49">
        <v>15</v>
      </c>
      <c r="J32" s="49">
        <v>11</v>
      </c>
      <c r="K32" s="51">
        <v>26</v>
      </c>
      <c r="L32" s="49">
        <v>11</v>
      </c>
      <c r="M32" s="49">
        <v>40</v>
      </c>
      <c r="N32" s="51">
        <v>51</v>
      </c>
      <c r="O32" s="49">
        <v>0</v>
      </c>
      <c r="P32" s="49">
        <v>2</v>
      </c>
      <c r="Q32" s="51">
        <v>2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6</v>
      </c>
      <c r="AJ32" s="49">
        <v>18</v>
      </c>
      <c r="AK32" s="51">
        <v>24</v>
      </c>
      <c r="AM32" s="49">
        <v>11</v>
      </c>
      <c r="AN32" s="49">
        <v>12</v>
      </c>
      <c r="AO32" s="51">
        <v>23</v>
      </c>
      <c r="AQ32" s="49">
        <v>10</v>
      </c>
      <c r="AR32" s="49">
        <v>20</v>
      </c>
      <c r="AS32" s="51">
        <v>30</v>
      </c>
      <c r="AU32" s="52">
        <v>17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0</v>
      </c>
      <c r="E33" s="50">
        <v>0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0</v>
      </c>
      <c r="N33" s="51">
        <v>0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5ABA6F01-78B6-4266-B5EC-F28AB5A820F4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7EB476-F673-4C00-A9B3-227FF5E702A8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132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373</v>
      </c>
      <c r="D10" s="41">
        <v>608</v>
      </c>
      <c r="E10" s="42">
        <v>981</v>
      </c>
      <c r="F10" s="41">
        <v>242</v>
      </c>
      <c r="G10" s="41">
        <v>415</v>
      </c>
      <c r="H10" s="43">
        <v>657</v>
      </c>
      <c r="I10" s="41">
        <v>22</v>
      </c>
      <c r="J10" s="41">
        <v>21</v>
      </c>
      <c r="K10" s="43">
        <v>43</v>
      </c>
      <c r="L10" s="41">
        <v>26</v>
      </c>
      <c r="M10" s="41">
        <v>51</v>
      </c>
      <c r="N10" s="43">
        <v>77</v>
      </c>
      <c r="O10" s="41">
        <v>83</v>
      </c>
      <c r="P10" s="41">
        <v>121</v>
      </c>
      <c r="Q10" s="43">
        <v>204</v>
      </c>
      <c r="R10" s="44"/>
      <c r="S10" s="41">
        <v>9</v>
      </c>
      <c r="T10" s="41">
        <v>16</v>
      </c>
      <c r="U10" s="42">
        <v>25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3</v>
      </c>
      <c r="AC10" s="41">
        <v>8</v>
      </c>
      <c r="AD10" s="43">
        <v>11</v>
      </c>
      <c r="AE10" s="41">
        <v>6</v>
      </c>
      <c r="AF10" s="41">
        <v>8</v>
      </c>
      <c r="AG10" s="43">
        <v>14</v>
      </c>
      <c r="AH10" s="44"/>
      <c r="AI10" s="41">
        <v>17</v>
      </c>
      <c r="AJ10" s="41">
        <v>35</v>
      </c>
      <c r="AK10" s="43">
        <v>52</v>
      </c>
      <c r="AL10" s="44"/>
      <c r="AM10" s="41">
        <v>25</v>
      </c>
      <c r="AN10" s="41">
        <v>38</v>
      </c>
      <c r="AO10" s="43">
        <v>63</v>
      </c>
      <c r="AP10" s="44"/>
      <c r="AQ10" s="41">
        <v>3</v>
      </c>
      <c r="AR10" s="41">
        <v>22</v>
      </c>
      <c r="AS10" s="43">
        <v>25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373</v>
      </c>
      <c r="D11" s="49">
        <v>608</v>
      </c>
      <c r="E11" s="50">
        <v>981</v>
      </c>
      <c r="F11" s="49">
        <v>242</v>
      </c>
      <c r="G11" s="49">
        <v>415</v>
      </c>
      <c r="H11" s="51">
        <v>657</v>
      </c>
      <c r="I11" s="49">
        <v>22</v>
      </c>
      <c r="J11" s="49">
        <v>21</v>
      </c>
      <c r="K11" s="51">
        <v>43</v>
      </c>
      <c r="L11" s="49">
        <v>26</v>
      </c>
      <c r="M11" s="49">
        <v>51</v>
      </c>
      <c r="N11" s="51">
        <v>77</v>
      </c>
      <c r="O11" s="49">
        <v>83</v>
      </c>
      <c r="P11" s="49">
        <v>121</v>
      </c>
      <c r="Q11" s="51">
        <v>204</v>
      </c>
      <c r="S11" s="49">
        <v>9</v>
      </c>
      <c r="T11" s="49">
        <v>16</v>
      </c>
      <c r="U11" s="50">
        <v>25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3</v>
      </c>
      <c r="AC11" s="49">
        <v>8</v>
      </c>
      <c r="AD11" s="51">
        <v>11</v>
      </c>
      <c r="AE11" s="49">
        <v>6</v>
      </c>
      <c r="AF11" s="49">
        <v>8</v>
      </c>
      <c r="AG11" s="51">
        <v>14</v>
      </c>
      <c r="AI11" s="49">
        <v>17</v>
      </c>
      <c r="AJ11" s="49">
        <v>35</v>
      </c>
      <c r="AK11" s="51">
        <v>52</v>
      </c>
      <c r="AM11" s="49">
        <v>25</v>
      </c>
      <c r="AN11" s="49">
        <v>38</v>
      </c>
      <c r="AO11" s="51">
        <v>63</v>
      </c>
      <c r="AQ11" s="49">
        <v>3</v>
      </c>
      <c r="AR11" s="49">
        <v>22</v>
      </c>
      <c r="AS11" s="51">
        <v>25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289</v>
      </c>
      <c r="D12" s="49">
        <v>357</v>
      </c>
      <c r="E12" s="50">
        <v>646</v>
      </c>
      <c r="F12" s="49">
        <v>184</v>
      </c>
      <c r="G12" s="49">
        <v>218</v>
      </c>
      <c r="H12" s="51">
        <v>402</v>
      </c>
      <c r="I12" s="49">
        <v>17</v>
      </c>
      <c r="J12" s="49">
        <v>19</v>
      </c>
      <c r="K12" s="51">
        <v>36</v>
      </c>
      <c r="L12" s="49">
        <v>21</v>
      </c>
      <c r="M12" s="49">
        <v>36</v>
      </c>
      <c r="N12" s="51">
        <v>57</v>
      </c>
      <c r="O12" s="49">
        <v>67</v>
      </c>
      <c r="P12" s="49">
        <v>84</v>
      </c>
      <c r="Q12" s="51">
        <v>151</v>
      </c>
      <c r="S12" s="49">
        <v>7</v>
      </c>
      <c r="T12" s="49">
        <v>12</v>
      </c>
      <c r="U12" s="50">
        <v>19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2</v>
      </c>
      <c r="AC12" s="49">
        <v>5</v>
      </c>
      <c r="AD12" s="51">
        <v>7</v>
      </c>
      <c r="AE12" s="49">
        <v>5</v>
      </c>
      <c r="AF12" s="49">
        <v>7</v>
      </c>
      <c r="AG12" s="51">
        <v>12</v>
      </c>
      <c r="AI12" s="49">
        <v>17</v>
      </c>
      <c r="AJ12" s="49">
        <v>34</v>
      </c>
      <c r="AK12" s="51">
        <v>51</v>
      </c>
      <c r="AM12" s="49">
        <v>17</v>
      </c>
      <c r="AN12" s="49">
        <v>28</v>
      </c>
      <c r="AO12" s="51">
        <v>45</v>
      </c>
      <c r="AQ12" s="49">
        <v>0</v>
      </c>
      <c r="AR12" s="49">
        <v>19</v>
      </c>
      <c r="AS12" s="51">
        <v>19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0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>
        <v>4</v>
      </c>
      <c r="T13" s="49">
        <v>8</v>
      </c>
      <c r="U13" s="50">
        <v>12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2</v>
      </c>
      <c r="AC13" s="49">
        <v>3</v>
      </c>
      <c r="AD13" s="51">
        <v>5</v>
      </c>
      <c r="AE13" s="49">
        <v>2</v>
      </c>
      <c r="AF13" s="49">
        <v>5</v>
      </c>
      <c r="AG13" s="51">
        <v>7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11</v>
      </c>
      <c r="D17" s="49">
        <v>11</v>
      </c>
      <c r="E17" s="50">
        <v>22</v>
      </c>
      <c r="F17" s="49">
        <v>7</v>
      </c>
      <c r="G17" s="49">
        <v>3</v>
      </c>
      <c r="H17" s="51">
        <v>10</v>
      </c>
      <c r="I17" s="49">
        <v>1</v>
      </c>
      <c r="J17" s="49">
        <v>0</v>
      </c>
      <c r="K17" s="51">
        <v>1</v>
      </c>
      <c r="L17" s="49">
        <v>0</v>
      </c>
      <c r="M17" s="49">
        <v>3</v>
      </c>
      <c r="N17" s="51">
        <v>3</v>
      </c>
      <c r="O17" s="49">
        <v>3</v>
      </c>
      <c r="P17" s="49">
        <v>5</v>
      </c>
      <c r="Q17" s="51">
        <v>8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2</v>
      </c>
      <c r="AK17" s="51">
        <v>2</v>
      </c>
      <c r="AM17" s="49">
        <v>0</v>
      </c>
      <c r="AN17" s="49">
        <v>3</v>
      </c>
      <c r="AO17" s="51">
        <v>3</v>
      </c>
      <c r="AQ17" s="49">
        <v>0</v>
      </c>
      <c r="AR17" s="49">
        <v>1</v>
      </c>
      <c r="AS17" s="51">
        <v>1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17</v>
      </c>
      <c r="D18" s="49">
        <v>14</v>
      </c>
      <c r="E18" s="50">
        <v>31</v>
      </c>
      <c r="F18" s="49">
        <v>11</v>
      </c>
      <c r="G18" s="49">
        <v>9</v>
      </c>
      <c r="H18" s="51">
        <v>20</v>
      </c>
      <c r="I18" s="49">
        <v>0</v>
      </c>
      <c r="J18" s="49">
        <v>0</v>
      </c>
      <c r="K18" s="51">
        <v>0</v>
      </c>
      <c r="L18" s="49">
        <v>0</v>
      </c>
      <c r="M18" s="49">
        <v>1</v>
      </c>
      <c r="N18" s="51">
        <v>1</v>
      </c>
      <c r="O18" s="49">
        <v>6</v>
      </c>
      <c r="P18" s="49">
        <v>4</v>
      </c>
      <c r="Q18" s="51">
        <v>10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1</v>
      </c>
      <c r="AK18" s="51">
        <v>1</v>
      </c>
      <c r="AM18" s="49">
        <v>0</v>
      </c>
      <c r="AN18" s="49">
        <v>3</v>
      </c>
      <c r="AO18" s="51">
        <v>3</v>
      </c>
      <c r="AQ18" s="49">
        <v>0</v>
      </c>
      <c r="AR18" s="49">
        <v>1</v>
      </c>
      <c r="AS18" s="51">
        <v>1</v>
      </c>
      <c r="AU18" s="52">
        <v>1</v>
      </c>
    </row>
    <row r="19" spans="1:47" ht="25" customHeight="1" x14ac:dyDescent="0.35">
      <c r="A19" s="56" t="s">
        <v>58</v>
      </c>
      <c r="B19" s="48"/>
      <c r="C19" s="49">
        <v>92</v>
      </c>
      <c r="D19" s="49">
        <v>118</v>
      </c>
      <c r="E19" s="50">
        <v>210</v>
      </c>
      <c r="F19" s="49">
        <v>67</v>
      </c>
      <c r="G19" s="49">
        <v>104</v>
      </c>
      <c r="H19" s="51">
        <v>171</v>
      </c>
      <c r="I19" s="49">
        <v>2</v>
      </c>
      <c r="J19" s="49">
        <v>1</v>
      </c>
      <c r="K19" s="51">
        <v>3</v>
      </c>
      <c r="L19" s="49">
        <v>5</v>
      </c>
      <c r="M19" s="49">
        <v>2</v>
      </c>
      <c r="N19" s="51">
        <v>7</v>
      </c>
      <c r="O19" s="49">
        <v>18</v>
      </c>
      <c r="P19" s="49">
        <v>11</v>
      </c>
      <c r="Q19" s="51">
        <v>29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2</v>
      </c>
      <c r="AK19" s="51">
        <v>2</v>
      </c>
      <c r="AM19" s="49">
        <v>1</v>
      </c>
      <c r="AN19" s="49">
        <v>2</v>
      </c>
      <c r="AO19" s="51">
        <v>3</v>
      </c>
      <c r="AQ19" s="49">
        <v>0</v>
      </c>
      <c r="AR19" s="49">
        <v>1</v>
      </c>
      <c r="AS19" s="51">
        <v>1</v>
      </c>
      <c r="AU19" s="52">
        <v>1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43</v>
      </c>
      <c r="D22" s="49">
        <v>74</v>
      </c>
      <c r="E22" s="50">
        <v>117</v>
      </c>
      <c r="F22" s="49">
        <v>31</v>
      </c>
      <c r="G22" s="49">
        <v>38</v>
      </c>
      <c r="H22" s="51">
        <v>69</v>
      </c>
      <c r="I22" s="49">
        <v>3</v>
      </c>
      <c r="J22" s="49">
        <v>4</v>
      </c>
      <c r="K22" s="51">
        <v>7</v>
      </c>
      <c r="L22" s="49">
        <v>3</v>
      </c>
      <c r="M22" s="49">
        <v>12</v>
      </c>
      <c r="N22" s="51">
        <v>15</v>
      </c>
      <c r="O22" s="49">
        <v>6</v>
      </c>
      <c r="P22" s="49">
        <v>20</v>
      </c>
      <c r="Q22" s="51">
        <v>26</v>
      </c>
      <c r="S22" s="49">
        <v>3</v>
      </c>
      <c r="T22" s="49">
        <v>4</v>
      </c>
      <c r="U22" s="50">
        <v>7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2</v>
      </c>
      <c r="AD22" s="51">
        <v>2</v>
      </c>
      <c r="AE22" s="49">
        <v>3</v>
      </c>
      <c r="AF22" s="49">
        <v>2</v>
      </c>
      <c r="AG22" s="51">
        <v>5</v>
      </c>
      <c r="AI22" s="49">
        <v>2</v>
      </c>
      <c r="AJ22" s="49">
        <v>7</v>
      </c>
      <c r="AK22" s="51">
        <v>9</v>
      </c>
      <c r="AM22" s="49">
        <v>12</v>
      </c>
      <c r="AN22" s="49">
        <v>10</v>
      </c>
      <c r="AO22" s="51">
        <v>22</v>
      </c>
      <c r="AQ22" s="49">
        <v>0</v>
      </c>
      <c r="AR22" s="49">
        <v>4</v>
      </c>
      <c r="AS22" s="51">
        <v>4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101</v>
      </c>
      <c r="D23" s="49">
        <v>88</v>
      </c>
      <c r="E23" s="50">
        <v>189</v>
      </c>
      <c r="F23" s="49">
        <v>54</v>
      </c>
      <c r="G23" s="49">
        <v>41</v>
      </c>
      <c r="H23" s="51">
        <v>95</v>
      </c>
      <c r="I23" s="49">
        <v>9</v>
      </c>
      <c r="J23" s="49">
        <v>8</v>
      </c>
      <c r="K23" s="51">
        <v>17</v>
      </c>
      <c r="L23" s="49">
        <v>12</v>
      </c>
      <c r="M23" s="49">
        <v>9</v>
      </c>
      <c r="N23" s="51">
        <v>21</v>
      </c>
      <c r="O23" s="49">
        <v>26</v>
      </c>
      <c r="P23" s="49">
        <v>30</v>
      </c>
      <c r="Q23" s="51">
        <v>56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13</v>
      </c>
      <c r="AJ23" s="49">
        <v>18</v>
      </c>
      <c r="AK23" s="51">
        <v>31</v>
      </c>
      <c r="AM23" s="49">
        <v>4</v>
      </c>
      <c r="AN23" s="49">
        <v>10</v>
      </c>
      <c r="AO23" s="51">
        <v>14</v>
      </c>
      <c r="AQ23" s="49">
        <v>0</v>
      </c>
      <c r="AR23" s="49">
        <v>8</v>
      </c>
      <c r="AS23" s="51">
        <v>8</v>
      </c>
      <c r="AU23" s="52">
        <v>8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1</v>
      </c>
      <c r="D25" s="49">
        <v>9</v>
      </c>
      <c r="E25" s="50">
        <v>10</v>
      </c>
      <c r="F25" s="49">
        <v>0</v>
      </c>
      <c r="G25" s="49">
        <v>2</v>
      </c>
      <c r="H25" s="51">
        <v>2</v>
      </c>
      <c r="I25" s="49">
        <v>1</v>
      </c>
      <c r="J25" s="49">
        <v>1</v>
      </c>
      <c r="K25" s="51">
        <v>2</v>
      </c>
      <c r="L25" s="49">
        <v>0</v>
      </c>
      <c r="M25" s="49">
        <v>4</v>
      </c>
      <c r="N25" s="51">
        <v>4</v>
      </c>
      <c r="O25" s="49">
        <v>0</v>
      </c>
      <c r="P25" s="49">
        <v>2</v>
      </c>
      <c r="Q25" s="51">
        <v>2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1</v>
      </c>
      <c r="AK25" s="51">
        <v>1</v>
      </c>
      <c r="AM25" s="49">
        <v>0</v>
      </c>
      <c r="AN25" s="49">
        <v>0</v>
      </c>
      <c r="AO25" s="51">
        <v>0</v>
      </c>
      <c r="AQ25" s="49">
        <v>0</v>
      </c>
      <c r="AR25" s="49">
        <v>1</v>
      </c>
      <c r="AS25" s="51">
        <v>1</v>
      </c>
      <c r="AU25" s="52">
        <v>2</v>
      </c>
    </row>
    <row r="26" spans="1:47" ht="18" customHeight="1" x14ac:dyDescent="0.35">
      <c r="A26" s="56" t="s">
        <v>65</v>
      </c>
      <c r="B26" s="48"/>
      <c r="C26" s="49">
        <v>21</v>
      </c>
      <c r="D26" s="49">
        <v>41</v>
      </c>
      <c r="E26" s="50">
        <v>62</v>
      </c>
      <c r="F26" s="49">
        <v>11</v>
      </c>
      <c r="G26" s="49">
        <v>19</v>
      </c>
      <c r="H26" s="51">
        <v>30</v>
      </c>
      <c r="I26" s="49">
        <v>1</v>
      </c>
      <c r="J26" s="49">
        <v>5</v>
      </c>
      <c r="K26" s="51">
        <v>6</v>
      </c>
      <c r="L26" s="49">
        <v>1</v>
      </c>
      <c r="M26" s="49">
        <v>5</v>
      </c>
      <c r="N26" s="51">
        <v>6</v>
      </c>
      <c r="O26" s="49">
        <v>8</v>
      </c>
      <c r="P26" s="49">
        <v>12</v>
      </c>
      <c r="Q26" s="51">
        <v>20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2</v>
      </c>
      <c r="AJ26" s="49">
        <v>2</v>
      </c>
      <c r="AK26" s="51">
        <v>4</v>
      </c>
      <c r="AM26" s="49">
        <v>0</v>
      </c>
      <c r="AN26" s="49">
        <v>0</v>
      </c>
      <c r="AO26" s="51">
        <v>0</v>
      </c>
      <c r="AQ26" s="49">
        <v>0</v>
      </c>
      <c r="AR26" s="49">
        <v>2</v>
      </c>
      <c r="AS26" s="51">
        <v>2</v>
      </c>
      <c r="AU26" s="52">
        <v>2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>
        <v>3</v>
      </c>
      <c r="D29" s="49">
        <v>2</v>
      </c>
      <c r="E29" s="50">
        <v>5</v>
      </c>
      <c r="F29" s="49">
        <v>3</v>
      </c>
      <c r="G29" s="49">
        <v>2</v>
      </c>
      <c r="H29" s="51">
        <v>5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1</v>
      </c>
      <c r="AK29" s="51">
        <v>1</v>
      </c>
      <c r="AM29" s="49">
        <v>0</v>
      </c>
      <c r="AN29" s="49">
        <v>0</v>
      </c>
      <c r="AO29" s="51">
        <v>0</v>
      </c>
      <c r="AQ29" s="49">
        <v>0</v>
      </c>
      <c r="AR29" s="49">
        <v>1</v>
      </c>
      <c r="AS29" s="51">
        <v>1</v>
      </c>
      <c r="AU29" s="52">
        <v>1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84</v>
      </c>
      <c r="D32" s="49">
        <v>251</v>
      </c>
      <c r="E32" s="50">
        <v>335</v>
      </c>
      <c r="F32" s="49">
        <v>58</v>
      </c>
      <c r="G32" s="49">
        <v>197</v>
      </c>
      <c r="H32" s="51">
        <v>255</v>
      </c>
      <c r="I32" s="49">
        <v>5</v>
      </c>
      <c r="J32" s="49">
        <v>2</v>
      </c>
      <c r="K32" s="51">
        <v>7</v>
      </c>
      <c r="L32" s="49">
        <v>5</v>
      </c>
      <c r="M32" s="49">
        <v>15</v>
      </c>
      <c r="N32" s="51">
        <v>20</v>
      </c>
      <c r="O32" s="49">
        <v>16</v>
      </c>
      <c r="P32" s="49">
        <v>37</v>
      </c>
      <c r="Q32" s="51">
        <v>53</v>
      </c>
      <c r="S32" s="49">
        <v>2</v>
      </c>
      <c r="T32" s="49">
        <v>4</v>
      </c>
      <c r="U32" s="50">
        <v>6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1</v>
      </c>
      <c r="AC32" s="49">
        <v>3</v>
      </c>
      <c r="AD32" s="51">
        <v>4</v>
      </c>
      <c r="AE32" s="49">
        <v>1</v>
      </c>
      <c r="AF32" s="49">
        <v>1</v>
      </c>
      <c r="AG32" s="51">
        <v>2</v>
      </c>
      <c r="AI32" s="49">
        <v>0</v>
      </c>
      <c r="AJ32" s="49">
        <v>1</v>
      </c>
      <c r="AK32" s="51">
        <v>1</v>
      </c>
      <c r="AM32" s="49">
        <v>8</v>
      </c>
      <c r="AN32" s="49">
        <v>10</v>
      </c>
      <c r="AO32" s="51">
        <v>18</v>
      </c>
      <c r="AQ32" s="49">
        <v>3</v>
      </c>
      <c r="AR32" s="49">
        <v>3</v>
      </c>
      <c r="AS32" s="51">
        <v>6</v>
      </c>
      <c r="AU32" s="52">
        <v>12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156901FC-B240-4D45-A4BA-9A76B9A93119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C6B0D24-6886-4CF0-924D-5226EC60F35B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98</v>
      </c>
      <c r="D10" s="41">
        <v>2375</v>
      </c>
      <c r="E10" s="42">
        <v>2473</v>
      </c>
      <c r="F10" s="41">
        <v>7</v>
      </c>
      <c r="G10" s="41">
        <v>19</v>
      </c>
      <c r="H10" s="43">
        <v>26</v>
      </c>
      <c r="I10" s="41">
        <v>6</v>
      </c>
      <c r="J10" s="41">
        <v>87</v>
      </c>
      <c r="K10" s="43">
        <v>93</v>
      </c>
      <c r="L10" s="41">
        <v>85</v>
      </c>
      <c r="M10" s="41">
        <v>2269</v>
      </c>
      <c r="N10" s="43">
        <v>2354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 t="s">
        <v>41</v>
      </c>
      <c r="AJ10" s="41" t="s">
        <v>41</v>
      </c>
      <c r="AK10" s="43" t="s">
        <v>41</v>
      </c>
      <c r="AL10" s="44"/>
      <c r="AM10" s="41">
        <v>1</v>
      </c>
      <c r="AN10" s="41">
        <v>89</v>
      </c>
      <c r="AO10" s="43">
        <v>90</v>
      </c>
      <c r="AP10" s="44"/>
      <c r="AQ10" s="41">
        <v>0</v>
      </c>
      <c r="AR10" s="41">
        <v>187</v>
      </c>
      <c r="AS10" s="43">
        <v>187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98</v>
      </c>
      <c r="D11" s="49">
        <v>2375</v>
      </c>
      <c r="E11" s="50">
        <v>2473</v>
      </c>
      <c r="F11" s="49">
        <v>7</v>
      </c>
      <c r="G11" s="49">
        <v>19</v>
      </c>
      <c r="H11" s="51">
        <v>26</v>
      </c>
      <c r="I11" s="49">
        <v>6</v>
      </c>
      <c r="J11" s="49">
        <v>87</v>
      </c>
      <c r="K11" s="51">
        <v>93</v>
      </c>
      <c r="L11" s="49">
        <v>85</v>
      </c>
      <c r="M11" s="49">
        <v>2269</v>
      </c>
      <c r="N11" s="51">
        <v>2354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 t="s">
        <v>41</v>
      </c>
      <c r="AJ11" s="49" t="s">
        <v>41</v>
      </c>
      <c r="AK11" s="51" t="s">
        <v>41</v>
      </c>
      <c r="AM11" s="49">
        <v>1</v>
      </c>
      <c r="AN11" s="49">
        <v>89</v>
      </c>
      <c r="AO11" s="51">
        <v>90</v>
      </c>
      <c r="AQ11" s="49">
        <v>0</v>
      </c>
      <c r="AR11" s="49">
        <v>187</v>
      </c>
      <c r="AS11" s="51">
        <v>187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80</v>
      </c>
      <c r="D12" s="49">
        <v>2200</v>
      </c>
      <c r="E12" s="50">
        <v>2280</v>
      </c>
      <c r="F12" s="49">
        <v>5</v>
      </c>
      <c r="G12" s="49">
        <v>14</v>
      </c>
      <c r="H12" s="51">
        <v>19</v>
      </c>
      <c r="I12" s="49">
        <v>6</v>
      </c>
      <c r="J12" s="49">
        <v>70</v>
      </c>
      <c r="K12" s="51">
        <v>76</v>
      </c>
      <c r="L12" s="49">
        <v>69</v>
      </c>
      <c r="M12" s="49">
        <v>2116</v>
      </c>
      <c r="N12" s="51">
        <v>2185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 t="s">
        <v>41</v>
      </c>
      <c r="AJ12" s="49" t="s">
        <v>41</v>
      </c>
      <c r="AK12" s="51" t="s">
        <v>41</v>
      </c>
      <c r="AM12" s="49">
        <v>1</v>
      </c>
      <c r="AN12" s="49">
        <v>87</v>
      </c>
      <c r="AO12" s="51">
        <v>88</v>
      </c>
      <c r="AQ12" s="49">
        <v>0</v>
      </c>
      <c r="AR12" s="49">
        <v>169</v>
      </c>
      <c r="AS12" s="51">
        <v>169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6</v>
      </c>
      <c r="D13" s="49">
        <v>123</v>
      </c>
      <c r="E13" s="50">
        <v>129</v>
      </c>
      <c r="F13" s="49">
        <v>2</v>
      </c>
      <c r="G13" s="49">
        <v>3</v>
      </c>
      <c r="H13" s="51">
        <v>5</v>
      </c>
      <c r="I13" s="49">
        <v>0</v>
      </c>
      <c r="J13" s="49">
        <v>1</v>
      </c>
      <c r="K13" s="51">
        <v>1</v>
      </c>
      <c r="L13" s="49">
        <v>4</v>
      </c>
      <c r="M13" s="49">
        <v>119</v>
      </c>
      <c r="N13" s="51">
        <v>123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41</v>
      </c>
      <c r="AJ13" s="49" t="s">
        <v>41</v>
      </c>
      <c r="AK13" s="51" t="s">
        <v>41</v>
      </c>
      <c r="AM13" s="49">
        <v>0</v>
      </c>
      <c r="AN13" s="49">
        <v>6</v>
      </c>
      <c r="AO13" s="51">
        <v>6</v>
      </c>
      <c r="AQ13" s="49">
        <v>0</v>
      </c>
      <c r="AR13" s="49">
        <v>12</v>
      </c>
      <c r="AS13" s="51">
        <v>12</v>
      </c>
      <c r="AU13" s="52">
        <v>10</v>
      </c>
    </row>
    <row r="14" spans="1:47" ht="18" customHeight="1" x14ac:dyDescent="0.35">
      <c r="A14" s="56" t="s">
        <v>53</v>
      </c>
      <c r="B14" s="48"/>
      <c r="C14" s="49">
        <v>11</v>
      </c>
      <c r="D14" s="49">
        <v>161</v>
      </c>
      <c r="E14" s="50">
        <v>172</v>
      </c>
      <c r="F14" s="49">
        <v>1</v>
      </c>
      <c r="G14" s="49">
        <v>2</v>
      </c>
      <c r="H14" s="51">
        <v>3</v>
      </c>
      <c r="I14" s="49">
        <v>0</v>
      </c>
      <c r="J14" s="49">
        <v>15</v>
      </c>
      <c r="K14" s="51">
        <v>15</v>
      </c>
      <c r="L14" s="49">
        <v>10</v>
      </c>
      <c r="M14" s="49">
        <v>144</v>
      </c>
      <c r="N14" s="51">
        <v>154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41</v>
      </c>
      <c r="AJ14" s="49" t="s">
        <v>41</v>
      </c>
      <c r="AK14" s="51" t="s">
        <v>41</v>
      </c>
      <c r="AM14" s="49">
        <v>0</v>
      </c>
      <c r="AN14" s="49">
        <v>11</v>
      </c>
      <c r="AO14" s="51">
        <v>11</v>
      </c>
      <c r="AQ14" s="49">
        <v>0</v>
      </c>
      <c r="AR14" s="49">
        <v>7</v>
      </c>
      <c r="AS14" s="51">
        <v>7</v>
      </c>
      <c r="AU14" s="52">
        <v>14</v>
      </c>
    </row>
    <row r="15" spans="1:47" ht="18" customHeight="1" x14ac:dyDescent="0.35">
      <c r="A15" s="56" t="s">
        <v>54</v>
      </c>
      <c r="B15" s="48"/>
      <c r="C15" s="49">
        <v>4</v>
      </c>
      <c r="D15" s="49">
        <v>108</v>
      </c>
      <c r="E15" s="50">
        <v>112</v>
      </c>
      <c r="F15" s="49">
        <v>0</v>
      </c>
      <c r="G15" s="49">
        <v>1</v>
      </c>
      <c r="H15" s="51">
        <v>1</v>
      </c>
      <c r="I15" s="49">
        <v>0</v>
      </c>
      <c r="J15" s="49">
        <v>3</v>
      </c>
      <c r="K15" s="51">
        <v>3</v>
      </c>
      <c r="L15" s="49">
        <v>4</v>
      </c>
      <c r="M15" s="49">
        <v>104</v>
      </c>
      <c r="N15" s="51">
        <v>108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41</v>
      </c>
      <c r="AJ15" s="49" t="s">
        <v>41</v>
      </c>
      <c r="AK15" s="51" t="s">
        <v>41</v>
      </c>
      <c r="AM15" s="49">
        <v>0</v>
      </c>
      <c r="AN15" s="49">
        <v>3</v>
      </c>
      <c r="AO15" s="51">
        <v>3</v>
      </c>
      <c r="AQ15" s="49">
        <v>0</v>
      </c>
      <c r="AR15" s="49">
        <v>3</v>
      </c>
      <c r="AS15" s="51">
        <v>3</v>
      </c>
      <c r="AU15" s="52">
        <v>11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10</v>
      </c>
      <c r="E16" s="50">
        <v>10</v>
      </c>
      <c r="F16" s="49">
        <v>0</v>
      </c>
      <c r="G16" s="49">
        <v>0</v>
      </c>
      <c r="H16" s="51">
        <v>0</v>
      </c>
      <c r="I16" s="49">
        <v>0</v>
      </c>
      <c r="J16" s="49">
        <v>1</v>
      </c>
      <c r="K16" s="51">
        <v>1</v>
      </c>
      <c r="L16" s="49">
        <v>0</v>
      </c>
      <c r="M16" s="49">
        <v>9</v>
      </c>
      <c r="N16" s="51">
        <v>9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41</v>
      </c>
      <c r="AJ16" s="49" t="s">
        <v>41</v>
      </c>
      <c r="AK16" s="51" t="s">
        <v>41</v>
      </c>
      <c r="AM16" s="49">
        <v>0</v>
      </c>
      <c r="AN16" s="49">
        <v>0</v>
      </c>
      <c r="AO16" s="51">
        <v>0</v>
      </c>
      <c r="AQ16" s="49">
        <v>0</v>
      </c>
      <c r="AR16" s="49">
        <v>1</v>
      </c>
      <c r="AS16" s="51">
        <v>1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20</v>
      </c>
      <c r="E17" s="50">
        <v>20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20</v>
      </c>
      <c r="N17" s="51">
        <v>20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41</v>
      </c>
      <c r="AJ17" s="49" t="s">
        <v>41</v>
      </c>
      <c r="AK17" s="51" t="s">
        <v>41</v>
      </c>
      <c r="AM17" s="49">
        <v>0</v>
      </c>
      <c r="AN17" s="49">
        <v>1</v>
      </c>
      <c r="AO17" s="51">
        <v>1</v>
      </c>
      <c r="AQ17" s="49">
        <v>0</v>
      </c>
      <c r="AR17" s="49">
        <v>1</v>
      </c>
      <c r="AS17" s="51">
        <v>1</v>
      </c>
      <c r="AU17" s="52">
        <v>4</v>
      </c>
    </row>
    <row r="18" spans="1:47" ht="18" customHeight="1" x14ac:dyDescent="0.35">
      <c r="A18" s="56" t="s">
        <v>57</v>
      </c>
      <c r="B18" s="48"/>
      <c r="C18" s="49">
        <v>3</v>
      </c>
      <c r="D18" s="49">
        <v>162</v>
      </c>
      <c r="E18" s="50">
        <v>165</v>
      </c>
      <c r="F18" s="49">
        <v>0</v>
      </c>
      <c r="G18" s="49">
        <v>1</v>
      </c>
      <c r="H18" s="51">
        <v>1</v>
      </c>
      <c r="I18" s="49">
        <v>0</v>
      </c>
      <c r="J18" s="49">
        <v>6</v>
      </c>
      <c r="K18" s="51">
        <v>6</v>
      </c>
      <c r="L18" s="49">
        <v>3</v>
      </c>
      <c r="M18" s="49">
        <v>155</v>
      </c>
      <c r="N18" s="51">
        <v>158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41</v>
      </c>
      <c r="AJ18" s="49" t="s">
        <v>41</v>
      </c>
      <c r="AK18" s="51" t="s">
        <v>41</v>
      </c>
      <c r="AM18" s="49">
        <v>0</v>
      </c>
      <c r="AN18" s="49">
        <v>10</v>
      </c>
      <c r="AO18" s="51">
        <v>10</v>
      </c>
      <c r="AQ18" s="49">
        <v>0</v>
      </c>
      <c r="AR18" s="49">
        <v>14</v>
      </c>
      <c r="AS18" s="51">
        <v>14</v>
      </c>
      <c r="AU18" s="52">
        <v>14</v>
      </c>
    </row>
    <row r="19" spans="1:47" ht="25" customHeight="1" x14ac:dyDescent="0.35">
      <c r="A19" s="56" t="s">
        <v>58</v>
      </c>
      <c r="B19" s="48"/>
      <c r="C19" s="49">
        <v>4</v>
      </c>
      <c r="D19" s="49">
        <v>75</v>
      </c>
      <c r="E19" s="50">
        <v>79</v>
      </c>
      <c r="F19" s="49">
        <v>0</v>
      </c>
      <c r="G19" s="49">
        <v>1</v>
      </c>
      <c r="H19" s="51">
        <v>1</v>
      </c>
      <c r="I19" s="49">
        <v>1</v>
      </c>
      <c r="J19" s="49">
        <v>6</v>
      </c>
      <c r="K19" s="51">
        <v>7</v>
      </c>
      <c r="L19" s="49">
        <v>3</v>
      </c>
      <c r="M19" s="49">
        <v>68</v>
      </c>
      <c r="N19" s="51">
        <v>71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41</v>
      </c>
      <c r="AJ19" s="49" t="s">
        <v>41</v>
      </c>
      <c r="AK19" s="51" t="s">
        <v>41</v>
      </c>
      <c r="AM19" s="49">
        <v>0</v>
      </c>
      <c r="AN19" s="49">
        <v>2</v>
      </c>
      <c r="AO19" s="51">
        <v>2</v>
      </c>
      <c r="AQ19" s="49">
        <v>0</v>
      </c>
      <c r="AR19" s="49">
        <v>6</v>
      </c>
      <c r="AS19" s="51">
        <v>6</v>
      </c>
      <c r="AU19" s="52">
        <v>6</v>
      </c>
    </row>
    <row r="20" spans="1:47" ht="18" customHeight="1" x14ac:dyDescent="0.35">
      <c r="A20" s="56" t="s">
        <v>59</v>
      </c>
      <c r="B20" s="48"/>
      <c r="C20" s="49">
        <v>14</v>
      </c>
      <c r="D20" s="49">
        <v>176</v>
      </c>
      <c r="E20" s="50">
        <v>190</v>
      </c>
      <c r="F20" s="49">
        <v>0</v>
      </c>
      <c r="G20" s="49">
        <v>1</v>
      </c>
      <c r="H20" s="51">
        <v>1</v>
      </c>
      <c r="I20" s="49">
        <v>1</v>
      </c>
      <c r="J20" s="49">
        <v>7</v>
      </c>
      <c r="K20" s="51">
        <v>8</v>
      </c>
      <c r="L20" s="49">
        <v>13</v>
      </c>
      <c r="M20" s="49">
        <v>168</v>
      </c>
      <c r="N20" s="51">
        <v>181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41</v>
      </c>
      <c r="AJ20" s="49" t="s">
        <v>41</v>
      </c>
      <c r="AK20" s="51" t="s">
        <v>41</v>
      </c>
      <c r="AM20" s="49">
        <v>1</v>
      </c>
      <c r="AN20" s="49">
        <v>1</v>
      </c>
      <c r="AO20" s="51">
        <v>2</v>
      </c>
      <c r="AQ20" s="49">
        <v>0</v>
      </c>
      <c r="AR20" s="49">
        <v>6</v>
      </c>
      <c r="AS20" s="51">
        <v>6</v>
      </c>
      <c r="AU20" s="52">
        <v>13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10</v>
      </c>
      <c r="E21" s="50">
        <v>10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10</v>
      </c>
      <c r="N21" s="51">
        <v>10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41</v>
      </c>
      <c r="AJ21" s="49" t="s">
        <v>41</v>
      </c>
      <c r="AK21" s="51" t="s">
        <v>41</v>
      </c>
      <c r="AM21" s="49">
        <v>0</v>
      </c>
      <c r="AN21" s="49">
        <v>1</v>
      </c>
      <c r="AO21" s="51">
        <v>1</v>
      </c>
      <c r="AQ21" s="49">
        <v>0</v>
      </c>
      <c r="AR21" s="49">
        <v>1</v>
      </c>
      <c r="AS21" s="51">
        <v>1</v>
      </c>
      <c r="AU21" s="52">
        <v>2</v>
      </c>
    </row>
    <row r="22" spans="1:47" ht="25" customHeight="1" x14ac:dyDescent="0.35">
      <c r="A22" s="56" t="s">
        <v>61</v>
      </c>
      <c r="B22" s="48"/>
      <c r="C22" s="49">
        <v>3</v>
      </c>
      <c r="D22" s="49">
        <v>105</v>
      </c>
      <c r="E22" s="50">
        <v>108</v>
      </c>
      <c r="F22" s="49">
        <v>0</v>
      </c>
      <c r="G22" s="49">
        <v>0</v>
      </c>
      <c r="H22" s="51">
        <v>0</v>
      </c>
      <c r="I22" s="49">
        <v>0</v>
      </c>
      <c r="J22" s="49">
        <v>4</v>
      </c>
      <c r="K22" s="51">
        <v>4</v>
      </c>
      <c r="L22" s="49">
        <v>3</v>
      </c>
      <c r="M22" s="49">
        <v>101</v>
      </c>
      <c r="N22" s="51">
        <v>104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41</v>
      </c>
      <c r="AJ22" s="49" t="s">
        <v>41</v>
      </c>
      <c r="AK22" s="51" t="s">
        <v>41</v>
      </c>
      <c r="AM22" s="49">
        <v>0</v>
      </c>
      <c r="AN22" s="49">
        <v>4</v>
      </c>
      <c r="AO22" s="51">
        <v>4</v>
      </c>
      <c r="AQ22" s="49">
        <v>0</v>
      </c>
      <c r="AR22" s="49">
        <v>7</v>
      </c>
      <c r="AS22" s="51">
        <v>7</v>
      </c>
      <c r="AU22" s="52">
        <v>9</v>
      </c>
    </row>
    <row r="23" spans="1:47" ht="18" customHeight="1" x14ac:dyDescent="0.35">
      <c r="A23" s="56" t="s">
        <v>62</v>
      </c>
      <c r="B23" s="48"/>
      <c r="C23" s="49">
        <v>9</v>
      </c>
      <c r="D23" s="49">
        <v>209</v>
      </c>
      <c r="E23" s="50">
        <v>218</v>
      </c>
      <c r="F23" s="49">
        <v>1</v>
      </c>
      <c r="G23" s="49">
        <v>1</v>
      </c>
      <c r="H23" s="51">
        <v>2</v>
      </c>
      <c r="I23" s="49">
        <v>1</v>
      </c>
      <c r="J23" s="49">
        <v>3</v>
      </c>
      <c r="K23" s="51">
        <v>4</v>
      </c>
      <c r="L23" s="49">
        <v>7</v>
      </c>
      <c r="M23" s="49">
        <v>205</v>
      </c>
      <c r="N23" s="51">
        <v>212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 t="s">
        <v>41</v>
      </c>
      <c r="AJ23" s="49" t="s">
        <v>41</v>
      </c>
      <c r="AK23" s="51" t="s">
        <v>41</v>
      </c>
      <c r="AM23" s="49">
        <v>0</v>
      </c>
      <c r="AN23" s="49">
        <v>7</v>
      </c>
      <c r="AO23" s="51">
        <v>7</v>
      </c>
      <c r="AQ23" s="49">
        <v>0</v>
      </c>
      <c r="AR23" s="49">
        <v>17</v>
      </c>
      <c r="AS23" s="51">
        <v>17</v>
      </c>
      <c r="AU23" s="52">
        <v>24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75</v>
      </c>
      <c r="E24" s="50">
        <v>75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75</v>
      </c>
      <c r="N24" s="51">
        <v>75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41</v>
      </c>
      <c r="AJ24" s="49" t="s">
        <v>41</v>
      </c>
      <c r="AK24" s="51" t="s">
        <v>41</v>
      </c>
      <c r="AM24" s="49">
        <v>0</v>
      </c>
      <c r="AN24" s="49">
        <v>1</v>
      </c>
      <c r="AO24" s="51">
        <v>1</v>
      </c>
      <c r="AQ24" s="49">
        <v>0</v>
      </c>
      <c r="AR24" s="49">
        <v>6</v>
      </c>
      <c r="AS24" s="51">
        <v>6</v>
      </c>
      <c r="AU24" s="52">
        <v>7</v>
      </c>
    </row>
    <row r="25" spans="1:47" ht="25" customHeight="1" x14ac:dyDescent="0.35">
      <c r="A25" s="56" t="s">
        <v>64</v>
      </c>
      <c r="B25" s="48"/>
      <c r="C25" s="49">
        <v>14</v>
      </c>
      <c r="D25" s="49">
        <v>426</v>
      </c>
      <c r="E25" s="50">
        <v>440</v>
      </c>
      <c r="F25" s="49">
        <v>1</v>
      </c>
      <c r="G25" s="49">
        <v>2</v>
      </c>
      <c r="H25" s="51">
        <v>3</v>
      </c>
      <c r="I25" s="49">
        <v>2</v>
      </c>
      <c r="J25" s="49">
        <v>8</v>
      </c>
      <c r="K25" s="51">
        <v>10</v>
      </c>
      <c r="L25" s="49">
        <v>11</v>
      </c>
      <c r="M25" s="49">
        <v>416</v>
      </c>
      <c r="N25" s="51">
        <v>427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 t="s">
        <v>41</v>
      </c>
      <c r="AJ25" s="49" t="s">
        <v>41</v>
      </c>
      <c r="AK25" s="51" t="s">
        <v>41</v>
      </c>
      <c r="AM25" s="49">
        <v>0</v>
      </c>
      <c r="AN25" s="49">
        <v>25</v>
      </c>
      <c r="AO25" s="51">
        <v>25</v>
      </c>
      <c r="AQ25" s="49">
        <v>0</v>
      </c>
      <c r="AR25" s="49">
        <v>47</v>
      </c>
      <c r="AS25" s="51">
        <v>47</v>
      </c>
      <c r="AU25" s="52">
        <v>38</v>
      </c>
    </row>
    <row r="26" spans="1:47" ht="18" customHeight="1" x14ac:dyDescent="0.35">
      <c r="A26" s="56" t="s">
        <v>65</v>
      </c>
      <c r="B26" s="48"/>
      <c r="C26" s="49">
        <v>5</v>
      </c>
      <c r="D26" s="49">
        <v>227</v>
      </c>
      <c r="E26" s="50">
        <v>232</v>
      </c>
      <c r="F26" s="49">
        <v>0</v>
      </c>
      <c r="G26" s="49">
        <v>1</v>
      </c>
      <c r="H26" s="51">
        <v>1</v>
      </c>
      <c r="I26" s="49">
        <v>1</v>
      </c>
      <c r="J26" s="49">
        <v>7</v>
      </c>
      <c r="K26" s="51">
        <v>8</v>
      </c>
      <c r="L26" s="49">
        <v>4</v>
      </c>
      <c r="M26" s="49">
        <v>219</v>
      </c>
      <c r="N26" s="51">
        <v>223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41</v>
      </c>
      <c r="AJ26" s="49" t="s">
        <v>41</v>
      </c>
      <c r="AK26" s="51" t="s">
        <v>41</v>
      </c>
      <c r="AM26" s="49">
        <v>0</v>
      </c>
      <c r="AN26" s="49">
        <v>5</v>
      </c>
      <c r="AO26" s="51">
        <v>5</v>
      </c>
      <c r="AQ26" s="49">
        <v>0</v>
      </c>
      <c r="AR26" s="49">
        <v>18</v>
      </c>
      <c r="AS26" s="51">
        <v>18</v>
      </c>
      <c r="AU26" s="52">
        <v>20</v>
      </c>
    </row>
    <row r="27" spans="1:47" ht="18" customHeight="1" x14ac:dyDescent="0.35">
      <c r="A27" s="56" t="s">
        <v>155</v>
      </c>
      <c r="B27" s="48"/>
      <c r="C27" s="49">
        <v>5</v>
      </c>
      <c r="D27" s="49">
        <v>146</v>
      </c>
      <c r="E27" s="50">
        <v>151</v>
      </c>
      <c r="F27" s="49">
        <v>0</v>
      </c>
      <c r="G27" s="49">
        <v>1</v>
      </c>
      <c r="H27" s="51">
        <v>1</v>
      </c>
      <c r="I27" s="49">
        <v>0</v>
      </c>
      <c r="J27" s="49">
        <v>5</v>
      </c>
      <c r="K27" s="51">
        <v>5</v>
      </c>
      <c r="L27" s="49">
        <v>5</v>
      </c>
      <c r="M27" s="49">
        <v>140</v>
      </c>
      <c r="N27" s="51">
        <v>145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41</v>
      </c>
      <c r="AJ27" s="49" t="s">
        <v>41</v>
      </c>
      <c r="AK27" s="51" t="s">
        <v>41</v>
      </c>
      <c r="AM27" s="49">
        <v>0</v>
      </c>
      <c r="AN27" s="49">
        <v>3</v>
      </c>
      <c r="AO27" s="51">
        <v>3</v>
      </c>
      <c r="AQ27" s="49">
        <v>0</v>
      </c>
      <c r="AR27" s="49">
        <v>14</v>
      </c>
      <c r="AS27" s="51">
        <v>14</v>
      </c>
      <c r="AU27" s="52">
        <v>13</v>
      </c>
    </row>
    <row r="28" spans="1:47" ht="25" customHeight="1" x14ac:dyDescent="0.35">
      <c r="A28" s="56" t="s">
        <v>156</v>
      </c>
      <c r="B28" s="48"/>
      <c r="C28" s="49">
        <v>1</v>
      </c>
      <c r="D28" s="49">
        <v>56</v>
      </c>
      <c r="E28" s="50">
        <v>57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1</v>
      </c>
      <c r="M28" s="49">
        <v>55</v>
      </c>
      <c r="N28" s="51">
        <v>56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41</v>
      </c>
      <c r="AJ28" s="49" t="s">
        <v>41</v>
      </c>
      <c r="AK28" s="51" t="s">
        <v>41</v>
      </c>
      <c r="AM28" s="49">
        <v>0</v>
      </c>
      <c r="AN28" s="49">
        <v>4</v>
      </c>
      <c r="AO28" s="51">
        <v>4</v>
      </c>
      <c r="AQ28" s="49">
        <v>0</v>
      </c>
      <c r="AR28" s="49">
        <v>3</v>
      </c>
      <c r="AS28" s="51">
        <v>3</v>
      </c>
      <c r="AU28" s="52">
        <v>7</v>
      </c>
    </row>
    <row r="29" spans="1:47" ht="18" customHeight="1" x14ac:dyDescent="0.35">
      <c r="A29" s="56" t="s">
        <v>66</v>
      </c>
      <c r="B29" s="48"/>
      <c r="C29" s="49">
        <v>1</v>
      </c>
      <c r="D29" s="49">
        <v>65</v>
      </c>
      <c r="E29" s="50">
        <v>66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1</v>
      </c>
      <c r="M29" s="49">
        <v>65</v>
      </c>
      <c r="N29" s="51">
        <v>66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41</v>
      </c>
      <c r="AJ29" s="49" t="s">
        <v>41</v>
      </c>
      <c r="AK29" s="51" t="s">
        <v>41</v>
      </c>
      <c r="AM29" s="49">
        <v>0</v>
      </c>
      <c r="AN29" s="49">
        <v>0</v>
      </c>
      <c r="AO29" s="51">
        <v>0</v>
      </c>
      <c r="AQ29" s="49">
        <v>0</v>
      </c>
      <c r="AR29" s="49">
        <v>2</v>
      </c>
      <c r="AS29" s="51">
        <v>2</v>
      </c>
      <c r="AU29" s="52">
        <v>4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46</v>
      </c>
      <c r="E30" s="50">
        <v>46</v>
      </c>
      <c r="F30" s="49">
        <v>0</v>
      </c>
      <c r="G30" s="49">
        <v>0</v>
      </c>
      <c r="H30" s="51">
        <v>0</v>
      </c>
      <c r="I30" s="49">
        <v>0</v>
      </c>
      <c r="J30" s="49">
        <v>3</v>
      </c>
      <c r="K30" s="51">
        <v>3</v>
      </c>
      <c r="L30" s="49">
        <v>0</v>
      </c>
      <c r="M30" s="49">
        <v>43</v>
      </c>
      <c r="N30" s="51">
        <v>43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41</v>
      </c>
      <c r="AJ30" s="49" t="s">
        <v>41</v>
      </c>
      <c r="AK30" s="51" t="s">
        <v>41</v>
      </c>
      <c r="AM30" s="49">
        <v>0</v>
      </c>
      <c r="AN30" s="49">
        <v>3</v>
      </c>
      <c r="AO30" s="51">
        <v>3</v>
      </c>
      <c r="AQ30" s="49">
        <v>0</v>
      </c>
      <c r="AR30" s="49">
        <v>4</v>
      </c>
      <c r="AS30" s="51">
        <v>4</v>
      </c>
      <c r="AU30" s="52">
        <v>5</v>
      </c>
    </row>
    <row r="31" spans="1:47" ht="32.4" customHeight="1" x14ac:dyDescent="0.35">
      <c r="A31" s="54" t="s">
        <v>157</v>
      </c>
      <c r="B31" s="48"/>
      <c r="C31" s="49">
        <v>6</v>
      </c>
      <c r="D31" s="49">
        <v>63</v>
      </c>
      <c r="E31" s="50">
        <v>69</v>
      </c>
      <c r="F31" s="49">
        <v>0</v>
      </c>
      <c r="G31" s="49">
        <v>0</v>
      </c>
      <c r="H31" s="51">
        <v>0</v>
      </c>
      <c r="I31" s="49">
        <v>0</v>
      </c>
      <c r="J31" s="49">
        <v>2</v>
      </c>
      <c r="K31" s="51">
        <v>2</v>
      </c>
      <c r="L31" s="49">
        <v>6</v>
      </c>
      <c r="M31" s="49">
        <v>61</v>
      </c>
      <c r="N31" s="51">
        <v>67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41</v>
      </c>
      <c r="AJ31" s="49" t="s">
        <v>41</v>
      </c>
      <c r="AK31" s="51" t="s">
        <v>41</v>
      </c>
      <c r="AM31" s="49">
        <v>0</v>
      </c>
      <c r="AN31" s="49">
        <v>0</v>
      </c>
      <c r="AO31" s="51">
        <v>0</v>
      </c>
      <c r="AQ31" s="49">
        <v>0</v>
      </c>
      <c r="AR31" s="49">
        <v>2</v>
      </c>
      <c r="AS31" s="51">
        <v>2</v>
      </c>
      <c r="AU31" s="52">
        <v>7</v>
      </c>
    </row>
    <row r="32" spans="1:47" ht="18" customHeight="1" x14ac:dyDescent="0.35">
      <c r="A32" s="54" t="s">
        <v>158</v>
      </c>
      <c r="B32" s="48"/>
      <c r="C32" s="49">
        <v>12</v>
      </c>
      <c r="D32" s="49">
        <v>112</v>
      </c>
      <c r="E32" s="50">
        <v>124</v>
      </c>
      <c r="F32" s="49">
        <v>2</v>
      </c>
      <c r="G32" s="49">
        <v>5</v>
      </c>
      <c r="H32" s="51">
        <v>7</v>
      </c>
      <c r="I32" s="49">
        <v>0</v>
      </c>
      <c r="J32" s="49">
        <v>15</v>
      </c>
      <c r="K32" s="51">
        <v>15</v>
      </c>
      <c r="L32" s="49">
        <v>10</v>
      </c>
      <c r="M32" s="49">
        <v>92</v>
      </c>
      <c r="N32" s="51">
        <v>102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41</v>
      </c>
      <c r="AJ32" s="49" t="s">
        <v>41</v>
      </c>
      <c r="AK32" s="51" t="s">
        <v>41</v>
      </c>
      <c r="AM32" s="49">
        <v>0</v>
      </c>
      <c r="AN32" s="49">
        <v>2</v>
      </c>
      <c r="AO32" s="51">
        <v>2</v>
      </c>
      <c r="AQ32" s="49">
        <v>0</v>
      </c>
      <c r="AR32" s="49">
        <v>16</v>
      </c>
      <c r="AS32" s="51">
        <v>16</v>
      </c>
      <c r="AU32" s="52">
        <v>8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41</v>
      </c>
      <c r="AJ33" s="49" t="s">
        <v>41</v>
      </c>
      <c r="AK33" s="51" t="s">
        <v>41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CF0993BC-CAF3-4B9B-8E4D-E5F3357AEE8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5E9331-6E11-46CE-AFEB-6DBC0CC1EB08}">
  <dimension ref="A1:AU33"/>
  <sheetViews>
    <sheetView showGridLines="0" zoomScale="85" zoomScaleNormal="85" workbookViewId="0">
      <selection activeCell="D2" sqref="D2"/>
    </sheetView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4</v>
      </c>
      <c r="D10" s="41">
        <v>234</v>
      </c>
      <c r="E10" s="42">
        <v>238</v>
      </c>
      <c r="F10" s="41">
        <v>0</v>
      </c>
      <c r="G10" s="41">
        <v>0</v>
      </c>
      <c r="H10" s="43">
        <v>0</v>
      </c>
      <c r="I10" s="41">
        <v>0</v>
      </c>
      <c r="J10" s="41">
        <v>3</v>
      </c>
      <c r="K10" s="43">
        <v>3</v>
      </c>
      <c r="L10" s="41">
        <v>4</v>
      </c>
      <c r="M10" s="41">
        <v>231</v>
      </c>
      <c r="N10" s="43">
        <v>235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 t="s">
        <v>41</v>
      </c>
      <c r="AJ10" s="41" t="s">
        <v>41</v>
      </c>
      <c r="AK10" s="43" t="s">
        <v>41</v>
      </c>
      <c r="AL10" s="44"/>
      <c r="AM10" s="41">
        <v>0</v>
      </c>
      <c r="AN10" s="41">
        <v>75</v>
      </c>
      <c r="AO10" s="43">
        <v>75</v>
      </c>
      <c r="AP10" s="44"/>
      <c r="AQ10" s="41">
        <v>0</v>
      </c>
      <c r="AR10" s="41">
        <v>69</v>
      </c>
      <c r="AS10" s="43">
        <v>69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4</v>
      </c>
      <c r="D11" s="49">
        <v>234</v>
      </c>
      <c r="E11" s="50">
        <v>238</v>
      </c>
      <c r="F11" s="49">
        <v>0</v>
      </c>
      <c r="G11" s="49">
        <v>0</v>
      </c>
      <c r="H11" s="51">
        <v>0</v>
      </c>
      <c r="I11" s="49">
        <v>0</v>
      </c>
      <c r="J11" s="49">
        <v>3</v>
      </c>
      <c r="K11" s="51">
        <v>3</v>
      </c>
      <c r="L11" s="49">
        <v>4</v>
      </c>
      <c r="M11" s="49">
        <v>231</v>
      </c>
      <c r="N11" s="51">
        <v>235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 t="s">
        <v>41</v>
      </c>
      <c r="AJ11" s="49" t="s">
        <v>41</v>
      </c>
      <c r="AK11" s="51" t="s">
        <v>41</v>
      </c>
      <c r="AM11" s="49">
        <v>0</v>
      </c>
      <c r="AN11" s="49">
        <v>75</v>
      </c>
      <c r="AO11" s="51">
        <v>75</v>
      </c>
      <c r="AQ11" s="49">
        <v>0</v>
      </c>
      <c r="AR11" s="49">
        <v>69</v>
      </c>
      <c r="AS11" s="51">
        <v>69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4</v>
      </c>
      <c r="D12" s="49">
        <v>234</v>
      </c>
      <c r="E12" s="50">
        <v>238</v>
      </c>
      <c r="F12" s="49">
        <v>0</v>
      </c>
      <c r="G12" s="49">
        <v>0</v>
      </c>
      <c r="H12" s="51">
        <v>0</v>
      </c>
      <c r="I12" s="49">
        <v>0</v>
      </c>
      <c r="J12" s="49">
        <v>3</v>
      </c>
      <c r="K12" s="51">
        <v>3</v>
      </c>
      <c r="L12" s="49">
        <v>4</v>
      </c>
      <c r="M12" s="49">
        <v>231</v>
      </c>
      <c r="N12" s="51">
        <v>235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 t="s">
        <v>41</v>
      </c>
      <c r="AJ12" s="49" t="s">
        <v>41</v>
      </c>
      <c r="AK12" s="51" t="s">
        <v>41</v>
      </c>
      <c r="AM12" s="49">
        <v>0</v>
      </c>
      <c r="AN12" s="49">
        <v>73</v>
      </c>
      <c r="AO12" s="51">
        <v>73</v>
      </c>
      <c r="AQ12" s="49">
        <v>0</v>
      </c>
      <c r="AR12" s="49">
        <v>62</v>
      </c>
      <c r="AS12" s="51">
        <v>62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16</v>
      </c>
      <c r="E13" s="50">
        <v>16</v>
      </c>
      <c r="F13" s="49">
        <v>0</v>
      </c>
      <c r="G13" s="49">
        <v>0</v>
      </c>
      <c r="H13" s="51">
        <v>0</v>
      </c>
      <c r="I13" s="49">
        <v>0</v>
      </c>
      <c r="J13" s="49">
        <v>1</v>
      </c>
      <c r="K13" s="51">
        <v>1</v>
      </c>
      <c r="L13" s="49">
        <v>0</v>
      </c>
      <c r="M13" s="49">
        <v>15</v>
      </c>
      <c r="N13" s="51">
        <v>15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41</v>
      </c>
      <c r="AJ13" s="49" t="s">
        <v>41</v>
      </c>
      <c r="AK13" s="51" t="s">
        <v>41</v>
      </c>
      <c r="AM13" s="49">
        <v>0</v>
      </c>
      <c r="AN13" s="49">
        <v>6</v>
      </c>
      <c r="AO13" s="51">
        <v>6</v>
      </c>
      <c r="AQ13" s="49">
        <v>0</v>
      </c>
      <c r="AR13" s="49">
        <v>4</v>
      </c>
      <c r="AS13" s="51">
        <v>4</v>
      </c>
      <c r="AU13" s="52">
        <v>2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41</v>
      </c>
      <c r="AJ14" s="49" t="s">
        <v>41</v>
      </c>
      <c r="AK14" s="51" t="s">
        <v>41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41</v>
      </c>
      <c r="AJ15" s="49" t="s">
        <v>41</v>
      </c>
      <c r="AK15" s="51" t="s">
        <v>41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41</v>
      </c>
      <c r="AJ16" s="49" t="s">
        <v>41</v>
      </c>
      <c r="AK16" s="51" t="s">
        <v>41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41</v>
      </c>
      <c r="AJ17" s="49" t="s">
        <v>41</v>
      </c>
      <c r="AK17" s="51" t="s">
        <v>41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0</v>
      </c>
      <c r="D18" s="49">
        <v>1</v>
      </c>
      <c r="E18" s="50">
        <v>1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0</v>
      </c>
      <c r="M18" s="49">
        <v>1</v>
      </c>
      <c r="N18" s="51">
        <v>1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41</v>
      </c>
      <c r="AJ18" s="49" t="s">
        <v>41</v>
      </c>
      <c r="AK18" s="51" t="s">
        <v>41</v>
      </c>
      <c r="AM18" s="49">
        <v>0</v>
      </c>
      <c r="AN18" s="49">
        <v>2</v>
      </c>
      <c r="AO18" s="51">
        <v>2</v>
      </c>
      <c r="AQ18" s="49">
        <v>0</v>
      </c>
      <c r="AR18" s="49">
        <v>3</v>
      </c>
      <c r="AS18" s="51">
        <v>3</v>
      </c>
      <c r="AU18" s="52">
        <v>1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41</v>
      </c>
      <c r="AJ19" s="49" t="s">
        <v>41</v>
      </c>
      <c r="AK19" s="51" t="s">
        <v>41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3</v>
      </c>
      <c r="D20" s="49">
        <v>81</v>
      </c>
      <c r="E20" s="50">
        <v>84</v>
      </c>
      <c r="F20" s="49">
        <v>0</v>
      </c>
      <c r="G20" s="49">
        <v>0</v>
      </c>
      <c r="H20" s="51">
        <v>0</v>
      </c>
      <c r="I20" s="49">
        <v>0</v>
      </c>
      <c r="J20" s="49">
        <v>0</v>
      </c>
      <c r="K20" s="51">
        <v>0</v>
      </c>
      <c r="L20" s="49">
        <v>3</v>
      </c>
      <c r="M20" s="49">
        <v>81</v>
      </c>
      <c r="N20" s="51">
        <v>84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41</v>
      </c>
      <c r="AJ20" s="49" t="s">
        <v>41</v>
      </c>
      <c r="AK20" s="51" t="s">
        <v>41</v>
      </c>
      <c r="AM20" s="49">
        <v>0</v>
      </c>
      <c r="AN20" s="49">
        <v>24</v>
      </c>
      <c r="AO20" s="51">
        <v>24</v>
      </c>
      <c r="AQ20" s="49">
        <v>0</v>
      </c>
      <c r="AR20" s="49">
        <v>20</v>
      </c>
      <c r="AS20" s="51">
        <v>20</v>
      </c>
      <c r="AU20" s="52">
        <v>10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41</v>
      </c>
      <c r="AJ21" s="49" t="s">
        <v>41</v>
      </c>
      <c r="AK21" s="51" t="s">
        <v>41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0</v>
      </c>
      <c r="D22" s="49">
        <v>27</v>
      </c>
      <c r="E22" s="50">
        <v>27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0</v>
      </c>
      <c r="M22" s="49">
        <v>27</v>
      </c>
      <c r="N22" s="51">
        <v>27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41</v>
      </c>
      <c r="AJ22" s="49" t="s">
        <v>41</v>
      </c>
      <c r="AK22" s="51" t="s">
        <v>41</v>
      </c>
      <c r="AM22" s="49">
        <v>0</v>
      </c>
      <c r="AN22" s="49">
        <v>6</v>
      </c>
      <c r="AO22" s="51">
        <v>6</v>
      </c>
      <c r="AQ22" s="49">
        <v>0</v>
      </c>
      <c r="AR22" s="49">
        <v>5</v>
      </c>
      <c r="AS22" s="51">
        <v>5</v>
      </c>
      <c r="AU22" s="52">
        <v>2</v>
      </c>
    </row>
    <row r="23" spans="1:47" ht="18" customHeight="1" x14ac:dyDescent="0.35">
      <c r="A23" s="56" t="s">
        <v>62</v>
      </c>
      <c r="B23" s="48"/>
      <c r="C23" s="49">
        <v>0</v>
      </c>
      <c r="D23" s="49">
        <v>24</v>
      </c>
      <c r="E23" s="50">
        <v>24</v>
      </c>
      <c r="F23" s="49">
        <v>0</v>
      </c>
      <c r="G23" s="49">
        <v>0</v>
      </c>
      <c r="H23" s="51">
        <v>0</v>
      </c>
      <c r="I23" s="49">
        <v>0</v>
      </c>
      <c r="J23" s="49">
        <v>0</v>
      </c>
      <c r="K23" s="51">
        <v>0</v>
      </c>
      <c r="L23" s="49">
        <v>0</v>
      </c>
      <c r="M23" s="49">
        <v>24</v>
      </c>
      <c r="N23" s="51">
        <v>24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 t="s">
        <v>41</v>
      </c>
      <c r="AJ23" s="49" t="s">
        <v>41</v>
      </c>
      <c r="AK23" s="51" t="s">
        <v>41</v>
      </c>
      <c r="AM23" s="49">
        <v>0</v>
      </c>
      <c r="AN23" s="49">
        <v>10</v>
      </c>
      <c r="AO23" s="51">
        <v>10</v>
      </c>
      <c r="AQ23" s="49">
        <v>0</v>
      </c>
      <c r="AR23" s="49">
        <v>8</v>
      </c>
      <c r="AS23" s="51">
        <v>8</v>
      </c>
      <c r="AU23" s="52">
        <v>5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41</v>
      </c>
      <c r="AJ24" s="49" t="s">
        <v>41</v>
      </c>
      <c r="AK24" s="51" t="s">
        <v>41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0</v>
      </c>
      <c r="D25" s="49">
        <v>21</v>
      </c>
      <c r="E25" s="50">
        <v>21</v>
      </c>
      <c r="F25" s="49">
        <v>0</v>
      </c>
      <c r="G25" s="49">
        <v>0</v>
      </c>
      <c r="H25" s="51">
        <v>0</v>
      </c>
      <c r="I25" s="49">
        <v>0</v>
      </c>
      <c r="J25" s="49">
        <v>1</v>
      </c>
      <c r="K25" s="51">
        <v>1</v>
      </c>
      <c r="L25" s="49">
        <v>0</v>
      </c>
      <c r="M25" s="49">
        <v>20</v>
      </c>
      <c r="N25" s="51">
        <v>20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 t="s">
        <v>41</v>
      </c>
      <c r="AJ25" s="49" t="s">
        <v>41</v>
      </c>
      <c r="AK25" s="51" t="s">
        <v>41</v>
      </c>
      <c r="AM25" s="49">
        <v>0</v>
      </c>
      <c r="AN25" s="49">
        <v>10</v>
      </c>
      <c r="AO25" s="51">
        <v>10</v>
      </c>
      <c r="AQ25" s="49">
        <v>0</v>
      </c>
      <c r="AR25" s="49">
        <v>3</v>
      </c>
      <c r="AS25" s="51">
        <v>3</v>
      </c>
      <c r="AU25" s="52">
        <v>3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41</v>
      </c>
      <c r="AJ26" s="49" t="s">
        <v>41</v>
      </c>
      <c r="AK26" s="51" t="s">
        <v>41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1</v>
      </c>
      <c r="D27" s="49">
        <v>64</v>
      </c>
      <c r="E27" s="50">
        <v>65</v>
      </c>
      <c r="F27" s="49">
        <v>0</v>
      </c>
      <c r="G27" s="49">
        <v>0</v>
      </c>
      <c r="H27" s="51">
        <v>0</v>
      </c>
      <c r="I27" s="49">
        <v>0</v>
      </c>
      <c r="J27" s="49">
        <v>1</v>
      </c>
      <c r="K27" s="51">
        <v>1</v>
      </c>
      <c r="L27" s="49">
        <v>1</v>
      </c>
      <c r="M27" s="49">
        <v>63</v>
      </c>
      <c r="N27" s="51">
        <v>64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41</v>
      </c>
      <c r="AJ27" s="49" t="s">
        <v>41</v>
      </c>
      <c r="AK27" s="51" t="s">
        <v>41</v>
      </c>
      <c r="AM27" s="49">
        <v>0</v>
      </c>
      <c r="AN27" s="49">
        <v>15</v>
      </c>
      <c r="AO27" s="51">
        <v>15</v>
      </c>
      <c r="AQ27" s="49">
        <v>0</v>
      </c>
      <c r="AR27" s="49">
        <v>19</v>
      </c>
      <c r="AS27" s="51">
        <v>19</v>
      </c>
      <c r="AU27" s="52">
        <v>9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41</v>
      </c>
      <c r="AJ28" s="49" t="s">
        <v>41</v>
      </c>
      <c r="AK28" s="51" t="s">
        <v>41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41</v>
      </c>
      <c r="AJ29" s="49" t="s">
        <v>41</v>
      </c>
      <c r="AK29" s="51" t="s">
        <v>41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41</v>
      </c>
      <c r="AJ30" s="49" t="s">
        <v>41</v>
      </c>
      <c r="AK30" s="51" t="s">
        <v>41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41</v>
      </c>
      <c r="AJ31" s="49" t="s">
        <v>41</v>
      </c>
      <c r="AK31" s="51" t="s">
        <v>41</v>
      </c>
      <c r="AM31" s="49">
        <v>0</v>
      </c>
      <c r="AN31" s="49">
        <v>2</v>
      </c>
      <c r="AO31" s="51">
        <v>2</v>
      </c>
      <c r="AQ31" s="49">
        <v>0</v>
      </c>
      <c r="AR31" s="49">
        <v>7</v>
      </c>
      <c r="AS31" s="51">
        <v>7</v>
      </c>
      <c r="AU31" s="52">
        <v>6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41</v>
      </c>
      <c r="AJ32" s="49" t="s">
        <v>41</v>
      </c>
      <c r="AK32" s="51" t="s">
        <v>41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41</v>
      </c>
      <c r="AJ33" s="49" t="s">
        <v>41</v>
      </c>
      <c r="AK33" s="51" t="s">
        <v>41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1ED44C8A-A6B4-4579-9B4E-491D29F85502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32789E-97D6-47CA-B334-C3B15119BFAD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122</v>
      </c>
      <c r="D10" s="41">
        <v>891</v>
      </c>
      <c r="E10" s="42">
        <v>1013</v>
      </c>
      <c r="F10" s="41">
        <v>2</v>
      </c>
      <c r="G10" s="41">
        <v>20</v>
      </c>
      <c r="H10" s="43">
        <v>22</v>
      </c>
      <c r="I10" s="41">
        <v>4</v>
      </c>
      <c r="J10" s="41">
        <v>15</v>
      </c>
      <c r="K10" s="43">
        <v>19</v>
      </c>
      <c r="L10" s="41">
        <v>116</v>
      </c>
      <c r="M10" s="41">
        <v>856</v>
      </c>
      <c r="N10" s="43">
        <v>972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5</v>
      </c>
      <c r="AJ10" s="41">
        <v>33</v>
      </c>
      <c r="AK10" s="43">
        <v>38</v>
      </c>
      <c r="AL10" s="44"/>
      <c r="AM10" s="41">
        <v>2</v>
      </c>
      <c r="AN10" s="41">
        <v>25</v>
      </c>
      <c r="AO10" s="43">
        <v>27</v>
      </c>
      <c r="AP10" s="44"/>
      <c r="AQ10" s="41">
        <v>22</v>
      </c>
      <c r="AR10" s="41">
        <v>87</v>
      </c>
      <c r="AS10" s="43">
        <v>109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122</v>
      </c>
      <c r="D11" s="49">
        <v>891</v>
      </c>
      <c r="E11" s="50">
        <v>1013</v>
      </c>
      <c r="F11" s="49">
        <v>2</v>
      </c>
      <c r="G11" s="49">
        <v>20</v>
      </c>
      <c r="H11" s="51">
        <v>22</v>
      </c>
      <c r="I11" s="49">
        <v>4</v>
      </c>
      <c r="J11" s="49">
        <v>15</v>
      </c>
      <c r="K11" s="51">
        <v>19</v>
      </c>
      <c r="L11" s="49">
        <v>116</v>
      </c>
      <c r="M11" s="49">
        <v>856</v>
      </c>
      <c r="N11" s="51">
        <v>972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5</v>
      </c>
      <c r="AJ11" s="49">
        <v>33</v>
      </c>
      <c r="AK11" s="51">
        <v>38</v>
      </c>
      <c r="AM11" s="49">
        <v>2</v>
      </c>
      <c r="AN11" s="49">
        <v>25</v>
      </c>
      <c r="AO11" s="51">
        <v>27</v>
      </c>
      <c r="AQ11" s="49">
        <v>22</v>
      </c>
      <c r="AR11" s="49">
        <v>87</v>
      </c>
      <c r="AS11" s="51">
        <v>109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111</v>
      </c>
      <c r="D12" s="49">
        <v>861</v>
      </c>
      <c r="E12" s="50">
        <v>972</v>
      </c>
      <c r="F12" s="49">
        <v>2</v>
      </c>
      <c r="G12" s="49">
        <v>20</v>
      </c>
      <c r="H12" s="51">
        <v>22</v>
      </c>
      <c r="I12" s="49">
        <v>3</v>
      </c>
      <c r="J12" s="49">
        <v>15</v>
      </c>
      <c r="K12" s="51">
        <v>18</v>
      </c>
      <c r="L12" s="49">
        <v>106</v>
      </c>
      <c r="M12" s="49">
        <v>826</v>
      </c>
      <c r="N12" s="51">
        <v>932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5</v>
      </c>
      <c r="AJ12" s="49">
        <v>31</v>
      </c>
      <c r="AK12" s="51">
        <v>36</v>
      </c>
      <c r="AM12" s="49">
        <v>2</v>
      </c>
      <c r="AN12" s="49">
        <v>23</v>
      </c>
      <c r="AO12" s="51">
        <v>25</v>
      </c>
      <c r="AQ12" s="49">
        <v>20</v>
      </c>
      <c r="AR12" s="49">
        <v>74</v>
      </c>
      <c r="AS12" s="51">
        <v>94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</v>
      </c>
      <c r="D13" s="49">
        <v>17</v>
      </c>
      <c r="E13" s="50">
        <v>19</v>
      </c>
      <c r="F13" s="49">
        <v>0</v>
      </c>
      <c r="G13" s="49">
        <v>1</v>
      </c>
      <c r="H13" s="51">
        <v>1</v>
      </c>
      <c r="I13" s="49">
        <v>0</v>
      </c>
      <c r="J13" s="49">
        <v>1</v>
      </c>
      <c r="K13" s="51">
        <v>1</v>
      </c>
      <c r="L13" s="49">
        <v>2</v>
      </c>
      <c r="M13" s="49">
        <v>15</v>
      </c>
      <c r="N13" s="51">
        <v>17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0</v>
      </c>
      <c r="AO13" s="51">
        <v>0</v>
      </c>
      <c r="AQ13" s="49">
        <v>0</v>
      </c>
      <c r="AR13" s="49">
        <v>0</v>
      </c>
      <c r="AS13" s="51">
        <v>0</v>
      </c>
      <c r="AU13" s="52">
        <v>1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15</v>
      </c>
      <c r="E14" s="50">
        <v>15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0</v>
      </c>
      <c r="M14" s="49">
        <v>15</v>
      </c>
      <c r="N14" s="51">
        <v>15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0</v>
      </c>
      <c r="AK14" s="51">
        <v>0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9</v>
      </c>
      <c r="D15" s="49">
        <v>77</v>
      </c>
      <c r="E15" s="50">
        <v>86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9</v>
      </c>
      <c r="M15" s="49">
        <v>77</v>
      </c>
      <c r="N15" s="51">
        <v>86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0</v>
      </c>
      <c r="AO15" s="51">
        <v>0</v>
      </c>
      <c r="AQ15" s="49">
        <v>0</v>
      </c>
      <c r="AR15" s="49">
        <v>0</v>
      </c>
      <c r="AS15" s="51">
        <v>0</v>
      </c>
      <c r="AU15" s="52">
        <v>5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0</v>
      </c>
      <c r="E16" s="50">
        <v>0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0</v>
      </c>
      <c r="E17" s="50">
        <v>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0</v>
      </c>
    </row>
    <row r="18" spans="1:47" ht="18" customHeight="1" x14ac:dyDescent="0.35">
      <c r="A18" s="56" t="s">
        <v>57</v>
      </c>
      <c r="B18" s="48"/>
      <c r="C18" s="49">
        <v>0</v>
      </c>
      <c r="D18" s="49">
        <v>0</v>
      </c>
      <c r="E18" s="50">
        <v>0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0</v>
      </c>
      <c r="M18" s="49">
        <v>0</v>
      </c>
      <c r="N18" s="51">
        <v>0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0</v>
      </c>
      <c r="AS18" s="51">
        <v>0</v>
      </c>
      <c r="AU18" s="52">
        <v>0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0</v>
      </c>
      <c r="E19" s="50">
        <v>0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0</v>
      </c>
      <c r="N19" s="51">
        <v>0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0</v>
      </c>
    </row>
    <row r="20" spans="1:47" ht="18" customHeight="1" x14ac:dyDescent="0.35">
      <c r="A20" s="56" t="s">
        <v>59</v>
      </c>
      <c r="B20" s="48"/>
      <c r="C20" s="49">
        <v>51</v>
      </c>
      <c r="D20" s="49">
        <v>423</v>
      </c>
      <c r="E20" s="50">
        <v>474</v>
      </c>
      <c r="F20" s="49">
        <v>2</v>
      </c>
      <c r="G20" s="49">
        <v>19</v>
      </c>
      <c r="H20" s="51">
        <v>21</v>
      </c>
      <c r="I20" s="49">
        <v>2</v>
      </c>
      <c r="J20" s="49">
        <v>10</v>
      </c>
      <c r="K20" s="51">
        <v>12</v>
      </c>
      <c r="L20" s="49">
        <v>47</v>
      </c>
      <c r="M20" s="49">
        <v>394</v>
      </c>
      <c r="N20" s="51">
        <v>441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5</v>
      </c>
      <c r="AJ20" s="49">
        <v>12</v>
      </c>
      <c r="AK20" s="51">
        <v>17</v>
      </c>
      <c r="AM20" s="49">
        <v>2</v>
      </c>
      <c r="AN20" s="49">
        <v>7</v>
      </c>
      <c r="AO20" s="51">
        <v>9</v>
      </c>
      <c r="AQ20" s="49">
        <v>16</v>
      </c>
      <c r="AR20" s="49">
        <v>46</v>
      </c>
      <c r="AS20" s="51">
        <v>62</v>
      </c>
      <c r="AU20" s="52">
        <v>19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0</v>
      </c>
      <c r="E21" s="50">
        <v>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0</v>
      </c>
      <c r="AS21" s="51">
        <v>0</v>
      </c>
      <c r="AU21" s="52">
        <v>0</v>
      </c>
    </row>
    <row r="22" spans="1:47" ht="25" customHeight="1" x14ac:dyDescent="0.35">
      <c r="A22" s="56" t="s">
        <v>61</v>
      </c>
      <c r="B22" s="48"/>
      <c r="C22" s="49">
        <v>7</v>
      </c>
      <c r="D22" s="49">
        <v>50</v>
      </c>
      <c r="E22" s="50">
        <v>57</v>
      </c>
      <c r="F22" s="49">
        <v>0</v>
      </c>
      <c r="G22" s="49">
        <v>0</v>
      </c>
      <c r="H22" s="51">
        <v>0</v>
      </c>
      <c r="I22" s="49">
        <v>0</v>
      </c>
      <c r="J22" s="49">
        <v>1</v>
      </c>
      <c r="K22" s="51">
        <v>1</v>
      </c>
      <c r="L22" s="49">
        <v>7</v>
      </c>
      <c r="M22" s="49">
        <v>49</v>
      </c>
      <c r="N22" s="51">
        <v>56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3</v>
      </c>
    </row>
    <row r="23" spans="1:47" ht="18" customHeight="1" x14ac:dyDescent="0.35">
      <c r="A23" s="56" t="s">
        <v>62</v>
      </c>
      <c r="B23" s="48"/>
      <c r="C23" s="49">
        <v>19</v>
      </c>
      <c r="D23" s="49">
        <v>58</v>
      </c>
      <c r="E23" s="50">
        <v>77</v>
      </c>
      <c r="F23" s="49">
        <v>0</v>
      </c>
      <c r="G23" s="49">
        <v>0</v>
      </c>
      <c r="H23" s="51">
        <v>0</v>
      </c>
      <c r="I23" s="49">
        <v>1</v>
      </c>
      <c r="J23" s="49">
        <v>0</v>
      </c>
      <c r="K23" s="51">
        <v>1</v>
      </c>
      <c r="L23" s="49">
        <v>18</v>
      </c>
      <c r="M23" s="49">
        <v>58</v>
      </c>
      <c r="N23" s="51">
        <v>76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8</v>
      </c>
      <c r="AK23" s="51">
        <v>8</v>
      </c>
      <c r="AM23" s="49">
        <v>0</v>
      </c>
      <c r="AN23" s="49">
        <v>5</v>
      </c>
      <c r="AO23" s="51">
        <v>5</v>
      </c>
      <c r="AQ23" s="49">
        <v>0</v>
      </c>
      <c r="AR23" s="49">
        <v>0</v>
      </c>
      <c r="AS23" s="51">
        <v>0</v>
      </c>
      <c r="AU23" s="52">
        <v>3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0</v>
      </c>
      <c r="E24" s="50">
        <v>0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0</v>
      </c>
    </row>
    <row r="25" spans="1:47" ht="25" customHeight="1" x14ac:dyDescent="0.35">
      <c r="A25" s="56" t="s">
        <v>64</v>
      </c>
      <c r="B25" s="48"/>
      <c r="C25" s="49">
        <v>4</v>
      </c>
      <c r="D25" s="49">
        <v>79</v>
      </c>
      <c r="E25" s="50">
        <v>83</v>
      </c>
      <c r="F25" s="49">
        <v>0</v>
      </c>
      <c r="G25" s="49">
        <v>0</v>
      </c>
      <c r="H25" s="51">
        <v>0</v>
      </c>
      <c r="I25" s="49">
        <v>0</v>
      </c>
      <c r="J25" s="49">
        <v>2</v>
      </c>
      <c r="K25" s="51">
        <v>2</v>
      </c>
      <c r="L25" s="49">
        <v>4</v>
      </c>
      <c r="M25" s="49">
        <v>77</v>
      </c>
      <c r="N25" s="51">
        <v>81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5</v>
      </c>
      <c r="AK25" s="51">
        <v>5</v>
      </c>
      <c r="AM25" s="49">
        <v>0</v>
      </c>
      <c r="AN25" s="49">
        <v>7</v>
      </c>
      <c r="AO25" s="51">
        <v>7</v>
      </c>
      <c r="AQ25" s="49">
        <v>0</v>
      </c>
      <c r="AR25" s="49">
        <v>10</v>
      </c>
      <c r="AS25" s="51">
        <v>10</v>
      </c>
      <c r="AU25" s="52">
        <v>5</v>
      </c>
    </row>
    <row r="26" spans="1:47" ht="18" customHeight="1" x14ac:dyDescent="0.35">
      <c r="A26" s="56" t="s">
        <v>65</v>
      </c>
      <c r="B26" s="48"/>
      <c r="C26" s="49">
        <v>17</v>
      </c>
      <c r="D26" s="49">
        <v>126</v>
      </c>
      <c r="E26" s="50">
        <v>143</v>
      </c>
      <c r="F26" s="49">
        <v>0</v>
      </c>
      <c r="G26" s="49">
        <v>0</v>
      </c>
      <c r="H26" s="51">
        <v>0</v>
      </c>
      <c r="I26" s="49">
        <v>0</v>
      </c>
      <c r="J26" s="49">
        <v>1</v>
      </c>
      <c r="K26" s="51">
        <v>1</v>
      </c>
      <c r="L26" s="49">
        <v>17</v>
      </c>
      <c r="M26" s="49">
        <v>125</v>
      </c>
      <c r="N26" s="51">
        <v>142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6</v>
      </c>
      <c r="AK26" s="51">
        <v>6</v>
      </c>
      <c r="AM26" s="49">
        <v>0</v>
      </c>
      <c r="AN26" s="49">
        <v>4</v>
      </c>
      <c r="AO26" s="51">
        <v>4</v>
      </c>
      <c r="AQ26" s="49">
        <v>4</v>
      </c>
      <c r="AR26" s="49">
        <v>18</v>
      </c>
      <c r="AS26" s="51">
        <v>22</v>
      </c>
      <c r="AU26" s="52">
        <v>8</v>
      </c>
    </row>
    <row r="27" spans="1:47" ht="18" customHeight="1" x14ac:dyDescent="0.35">
      <c r="A27" s="56" t="s">
        <v>155</v>
      </c>
      <c r="B27" s="48"/>
      <c r="C27" s="49">
        <v>2</v>
      </c>
      <c r="D27" s="49">
        <v>16</v>
      </c>
      <c r="E27" s="50">
        <v>18</v>
      </c>
      <c r="F27" s="49">
        <v>0</v>
      </c>
      <c r="G27" s="49">
        <v>0</v>
      </c>
      <c r="H27" s="51">
        <v>0</v>
      </c>
      <c r="I27" s="49">
        <v>0</v>
      </c>
      <c r="J27" s="49">
        <v>0</v>
      </c>
      <c r="K27" s="51">
        <v>0</v>
      </c>
      <c r="L27" s="49">
        <v>2</v>
      </c>
      <c r="M27" s="49">
        <v>16</v>
      </c>
      <c r="N27" s="51">
        <v>18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0</v>
      </c>
      <c r="AO27" s="51">
        <v>0</v>
      </c>
      <c r="AQ27" s="49">
        <v>0</v>
      </c>
      <c r="AR27" s="49">
        <v>0</v>
      </c>
      <c r="AS27" s="51">
        <v>0</v>
      </c>
      <c r="AU27" s="52">
        <v>1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0</v>
      </c>
      <c r="E28" s="50">
        <v>0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0</v>
      </c>
      <c r="M28" s="49">
        <v>0</v>
      </c>
      <c r="N28" s="51">
        <v>0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0</v>
      </c>
      <c r="AS28" s="51">
        <v>0</v>
      </c>
      <c r="AU28" s="52">
        <v>0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0</v>
      </c>
      <c r="E29" s="50">
        <v>0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0</v>
      </c>
      <c r="N29" s="51">
        <v>0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0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0</v>
      </c>
      <c r="E30" s="50">
        <v>0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0</v>
      </c>
      <c r="M30" s="49">
        <v>0</v>
      </c>
      <c r="N30" s="51">
        <v>0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0</v>
      </c>
      <c r="AS30" s="51">
        <v>0</v>
      </c>
      <c r="AU30" s="52">
        <v>0</v>
      </c>
    </row>
    <row r="31" spans="1:47" ht="32.4" customHeight="1" x14ac:dyDescent="0.35">
      <c r="A31" s="54" t="s">
        <v>157</v>
      </c>
      <c r="B31" s="48"/>
      <c r="C31" s="49">
        <v>0</v>
      </c>
      <c r="D31" s="49">
        <v>0</v>
      </c>
      <c r="E31" s="50">
        <v>0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0</v>
      </c>
      <c r="N31" s="51">
        <v>0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0</v>
      </c>
    </row>
    <row r="32" spans="1:47" ht="18" customHeight="1" x14ac:dyDescent="0.35">
      <c r="A32" s="54" t="s">
        <v>158</v>
      </c>
      <c r="B32" s="48"/>
      <c r="C32" s="49">
        <v>11</v>
      </c>
      <c r="D32" s="49">
        <v>30</v>
      </c>
      <c r="E32" s="50">
        <v>41</v>
      </c>
      <c r="F32" s="49">
        <v>0</v>
      </c>
      <c r="G32" s="49">
        <v>0</v>
      </c>
      <c r="H32" s="51">
        <v>0</v>
      </c>
      <c r="I32" s="49">
        <v>1</v>
      </c>
      <c r="J32" s="49">
        <v>0</v>
      </c>
      <c r="K32" s="51">
        <v>1</v>
      </c>
      <c r="L32" s="49">
        <v>10</v>
      </c>
      <c r="M32" s="49">
        <v>30</v>
      </c>
      <c r="N32" s="51">
        <v>40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2</v>
      </c>
      <c r="AK32" s="51">
        <v>2</v>
      </c>
      <c r="AM32" s="49">
        <v>0</v>
      </c>
      <c r="AN32" s="49">
        <v>2</v>
      </c>
      <c r="AO32" s="51">
        <v>2</v>
      </c>
      <c r="AQ32" s="49">
        <v>2</v>
      </c>
      <c r="AR32" s="49">
        <v>13</v>
      </c>
      <c r="AS32" s="51">
        <v>15</v>
      </c>
      <c r="AU32" s="52">
        <v>4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0</v>
      </c>
      <c r="E33" s="50">
        <v>0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0</v>
      </c>
      <c r="N33" s="51">
        <v>0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0</v>
      </c>
      <c r="AN33" s="49">
        <v>0</v>
      </c>
      <c r="AO33" s="51">
        <v>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BC1E388A-E319-47CF-A572-16E00DE4C380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24EE88-BB80-4955-BB4E-29B74EDDD2EA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438</v>
      </c>
      <c r="D10" s="41">
        <v>1047</v>
      </c>
      <c r="E10" s="42">
        <v>1485</v>
      </c>
      <c r="F10" s="41">
        <v>152</v>
      </c>
      <c r="G10" s="41">
        <v>342</v>
      </c>
      <c r="H10" s="43">
        <v>494</v>
      </c>
      <c r="I10" s="41">
        <v>45</v>
      </c>
      <c r="J10" s="41">
        <v>109</v>
      </c>
      <c r="K10" s="43">
        <v>154</v>
      </c>
      <c r="L10" s="41">
        <v>40</v>
      </c>
      <c r="M10" s="41">
        <v>118</v>
      </c>
      <c r="N10" s="43">
        <v>158</v>
      </c>
      <c r="O10" s="41">
        <v>201</v>
      </c>
      <c r="P10" s="41">
        <v>478</v>
      </c>
      <c r="Q10" s="43">
        <v>679</v>
      </c>
      <c r="R10" s="44"/>
      <c r="S10" s="41">
        <v>5</v>
      </c>
      <c r="T10" s="41">
        <v>24</v>
      </c>
      <c r="U10" s="42">
        <v>29</v>
      </c>
      <c r="V10" s="41">
        <v>1</v>
      </c>
      <c r="W10" s="41">
        <v>2</v>
      </c>
      <c r="X10" s="43">
        <v>3</v>
      </c>
      <c r="Y10" s="41">
        <v>0</v>
      </c>
      <c r="Z10" s="41">
        <v>2</v>
      </c>
      <c r="AA10" s="43">
        <v>2</v>
      </c>
      <c r="AB10" s="41">
        <v>1</v>
      </c>
      <c r="AC10" s="41">
        <v>6</v>
      </c>
      <c r="AD10" s="43">
        <v>7</v>
      </c>
      <c r="AE10" s="41">
        <v>3</v>
      </c>
      <c r="AF10" s="41">
        <v>14</v>
      </c>
      <c r="AG10" s="43">
        <v>17</v>
      </c>
      <c r="AH10" s="44"/>
      <c r="AI10" s="41">
        <v>6</v>
      </c>
      <c r="AJ10" s="41">
        <v>45</v>
      </c>
      <c r="AK10" s="43">
        <v>51</v>
      </c>
      <c r="AL10" s="44"/>
      <c r="AM10" s="41">
        <v>5</v>
      </c>
      <c r="AN10" s="41">
        <v>18</v>
      </c>
      <c r="AO10" s="43">
        <v>23</v>
      </c>
      <c r="AP10" s="44"/>
      <c r="AQ10" s="41">
        <v>28</v>
      </c>
      <c r="AR10" s="41">
        <v>98</v>
      </c>
      <c r="AS10" s="43">
        <v>126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438</v>
      </c>
      <c r="D11" s="49">
        <v>1047</v>
      </c>
      <c r="E11" s="50">
        <v>1485</v>
      </c>
      <c r="F11" s="49">
        <v>152</v>
      </c>
      <c r="G11" s="49">
        <v>342</v>
      </c>
      <c r="H11" s="51">
        <v>494</v>
      </c>
      <c r="I11" s="49">
        <v>45</v>
      </c>
      <c r="J11" s="49">
        <v>109</v>
      </c>
      <c r="K11" s="51">
        <v>154</v>
      </c>
      <c r="L11" s="49">
        <v>40</v>
      </c>
      <c r="M11" s="49">
        <v>118</v>
      </c>
      <c r="N11" s="51">
        <v>158</v>
      </c>
      <c r="O11" s="49">
        <v>201</v>
      </c>
      <c r="P11" s="49">
        <v>478</v>
      </c>
      <c r="Q11" s="51">
        <v>679</v>
      </c>
      <c r="S11" s="49">
        <v>5</v>
      </c>
      <c r="T11" s="49">
        <v>24</v>
      </c>
      <c r="U11" s="50">
        <v>29</v>
      </c>
      <c r="V11" s="49">
        <v>1</v>
      </c>
      <c r="W11" s="49">
        <v>2</v>
      </c>
      <c r="X11" s="51">
        <v>3</v>
      </c>
      <c r="Y11" s="49">
        <v>0</v>
      </c>
      <c r="Z11" s="49">
        <v>2</v>
      </c>
      <c r="AA11" s="51">
        <v>2</v>
      </c>
      <c r="AB11" s="49">
        <v>1</v>
      </c>
      <c r="AC11" s="49">
        <v>6</v>
      </c>
      <c r="AD11" s="51">
        <v>7</v>
      </c>
      <c r="AE11" s="49">
        <v>3</v>
      </c>
      <c r="AF11" s="49">
        <v>14</v>
      </c>
      <c r="AG11" s="51">
        <v>17</v>
      </c>
      <c r="AI11" s="49">
        <v>6</v>
      </c>
      <c r="AJ11" s="49">
        <v>45</v>
      </c>
      <c r="AK11" s="51">
        <v>51</v>
      </c>
      <c r="AM11" s="49">
        <v>5</v>
      </c>
      <c r="AN11" s="49">
        <v>18</v>
      </c>
      <c r="AO11" s="51">
        <v>23</v>
      </c>
      <c r="AQ11" s="49">
        <v>28</v>
      </c>
      <c r="AR11" s="49">
        <v>98</v>
      </c>
      <c r="AS11" s="51">
        <v>126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438</v>
      </c>
      <c r="D12" s="49">
        <v>1047</v>
      </c>
      <c r="E12" s="50">
        <v>1485</v>
      </c>
      <c r="F12" s="49">
        <v>152</v>
      </c>
      <c r="G12" s="49">
        <v>342</v>
      </c>
      <c r="H12" s="51">
        <v>494</v>
      </c>
      <c r="I12" s="49">
        <v>45</v>
      </c>
      <c r="J12" s="49">
        <v>109</v>
      </c>
      <c r="K12" s="51">
        <v>154</v>
      </c>
      <c r="L12" s="49">
        <v>40</v>
      </c>
      <c r="M12" s="49">
        <v>118</v>
      </c>
      <c r="N12" s="51">
        <v>158</v>
      </c>
      <c r="O12" s="49">
        <v>201</v>
      </c>
      <c r="P12" s="49">
        <v>478</v>
      </c>
      <c r="Q12" s="51">
        <v>679</v>
      </c>
      <c r="S12" s="49">
        <v>5</v>
      </c>
      <c r="T12" s="49">
        <v>24</v>
      </c>
      <c r="U12" s="50">
        <v>29</v>
      </c>
      <c r="V12" s="49">
        <v>1</v>
      </c>
      <c r="W12" s="49">
        <v>2</v>
      </c>
      <c r="X12" s="51">
        <v>3</v>
      </c>
      <c r="Y12" s="49">
        <v>0</v>
      </c>
      <c r="Z12" s="49">
        <v>2</v>
      </c>
      <c r="AA12" s="51">
        <v>2</v>
      </c>
      <c r="AB12" s="49">
        <v>1</v>
      </c>
      <c r="AC12" s="49">
        <v>6</v>
      </c>
      <c r="AD12" s="51">
        <v>7</v>
      </c>
      <c r="AE12" s="49">
        <v>3</v>
      </c>
      <c r="AF12" s="49">
        <v>14</v>
      </c>
      <c r="AG12" s="51">
        <v>17</v>
      </c>
      <c r="AI12" s="49">
        <v>6</v>
      </c>
      <c r="AJ12" s="49">
        <v>45</v>
      </c>
      <c r="AK12" s="51">
        <v>51</v>
      </c>
      <c r="AM12" s="49">
        <v>5</v>
      </c>
      <c r="AN12" s="49">
        <v>18</v>
      </c>
      <c r="AO12" s="51">
        <v>23</v>
      </c>
      <c r="AQ12" s="49">
        <v>28</v>
      </c>
      <c r="AR12" s="49">
        <v>98</v>
      </c>
      <c r="AS12" s="51">
        <v>126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37</v>
      </c>
      <c r="D13" s="49">
        <v>105</v>
      </c>
      <c r="E13" s="50">
        <v>142</v>
      </c>
      <c r="F13" s="49">
        <v>13</v>
      </c>
      <c r="G13" s="49">
        <v>25</v>
      </c>
      <c r="H13" s="51">
        <v>38</v>
      </c>
      <c r="I13" s="49">
        <v>8</v>
      </c>
      <c r="J13" s="49">
        <v>10</v>
      </c>
      <c r="K13" s="51">
        <v>18</v>
      </c>
      <c r="L13" s="49">
        <v>1</v>
      </c>
      <c r="M13" s="49">
        <v>21</v>
      </c>
      <c r="N13" s="51">
        <v>22</v>
      </c>
      <c r="O13" s="49">
        <v>15</v>
      </c>
      <c r="P13" s="49">
        <v>49</v>
      </c>
      <c r="Q13" s="51">
        <v>64</v>
      </c>
      <c r="S13" s="49">
        <v>0</v>
      </c>
      <c r="T13" s="49">
        <v>5</v>
      </c>
      <c r="U13" s="50">
        <v>5</v>
      </c>
      <c r="V13" s="49">
        <v>0</v>
      </c>
      <c r="W13" s="49">
        <v>1</v>
      </c>
      <c r="X13" s="51">
        <v>1</v>
      </c>
      <c r="Y13" s="49">
        <v>0</v>
      </c>
      <c r="Z13" s="49">
        <v>1</v>
      </c>
      <c r="AA13" s="51">
        <v>1</v>
      </c>
      <c r="AB13" s="49">
        <v>0</v>
      </c>
      <c r="AC13" s="49">
        <v>2</v>
      </c>
      <c r="AD13" s="51">
        <v>2</v>
      </c>
      <c r="AE13" s="49">
        <v>0</v>
      </c>
      <c r="AF13" s="49">
        <v>1</v>
      </c>
      <c r="AG13" s="51">
        <v>1</v>
      </c>
      <c r="AI13" s="49">
        <v>1</v>
      </c>
      <c r="AJ13" s="49">
        <v>4</v>
      </c>
      <c r="AK13" s="51">
        <v>5</v>
      </c>
      <c r="AM13" s="49">
        <v>3</v>
      </c>
      <c r="AN13" s="49">
        <v>1</v>
      </c>
      <c r="AO13" s="51">
        <v>4</v>
      </c>
      <c r="AQ13" s="49">
        <v>6</v>
      </c>
      <c r="AR13" s="49">
        <v>12</v>
      </c>
      <c r="AS13" s="51">
        <v>18</v>
      </c>
      <c r="AU13" s="52">
        <v>2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75</v>
      </c>
      <c r="D18" s="49">
        <v>179</v>
      </c>
      <c r="E18" s="50">
        <v>254</v>
      </c>
      <c r="F18" s="49">
        <v>27</v>
      </c>
      <c r="G18" s="49">
        <v>63</v>
      </c>
      <c r="H18" s="51">
        <v>90</v>
      </c>
      <c r="I18" s="49">
        <v>9</v>
      </c>
      <c r="J18" s="49">
        <v>25</v>
      </c>
      <c r="K18" s="51">
        <v>34</v>
      </c>
      <c r="L18" s="49">
        <v>9</v>
      </c>
      <c r="M18" s="49">
        <v>22</v>
      </c>
      <c r="N18" s="51">
        <v>31</v>
      </c>
      <c r="O18" s="49">
        <v>30</v>
      </c>
      <c r="P18" s="49">
        <v>69</v>
      </c>
      <c r="Q18" s="51">
        <v>99</v>
      </c>
      <c r="S18" s="49">
        <v>1</v>
      </c>
      <c r="T18" s="49">
        <v>5</v>
      </c>
      <c r="U18" s="50">
        <v>6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1</v>
      </c>
      <c r="AD18" s="51">
        <v>1</v>
      </c>
      <c r="AE18" s="49">
        <v>1</v>
      </c>
      <c r="AF18" s="49">
        <v>4</v>
      </c>
      <c r="AG18" s="51">
        <v>5</v>
      </c>
      <c r="AI18" s="49">
        <v>1</v>
      </c>
      <c r="AJ18" s="49">
        <v>5</v>
      </c>
      <c r="AK18" s="51">
        <v>6</v>
      </c>
      <c r="AM18" s="49">
        <v>0</v>
      </c>
      <c r="AN18" s="49">
        <v>4</v>
      </c>
      <c r="AO18" s="51">
        <v>4</v>
      </c>
      <c r="AQ18" s="49">
        <v>8</v>
      </c>
      <c r="AR18" s="49">
        <v>19</v>
      </c>
      <c r="AS18" s="51">
        <v>27</v>
      </c>
      <c r="AU18" s="52">
        <v>4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1</v>
      </c>
      <c r="AO22" s="51">
        <v>1</v>
      </c>
      <c r="AQ22" s="49">
        <v>0</v>
      </c>
      <c r="AR22" s="49">
        <v>0</v>
      </c>
      <c r="AS22" s="51">
        <v>0</v>
      </c>
      <c r="AU22" s="52">
        <v>0</v>
      </c>
    </row>
    <row r="23" spans="1:47" ht="18" customHeight="1" x14ac:dyDescent="0.35">
      <c r="A23" s="56" t="s">
        <v>62</v>
      </c>
      <c r="B23" s="48"/>
      <c r="C23" s="49">
        <v>59</v>
      </c>
      <c r="D23" s="49">
        <v>152</v>
      </c>
      <c r="E23" s="50">
        <v>211</v>
      </c>
      <c r="F23" s="49">
        <v>2</v>
      </c>
      <c r="G23" s="49">
        <v>37</v>
      </c>
      <c r="H23" s="51">
        <v>39</v>
      </c>
      <c r="I23" s="49">
        <v>2</v>
      </c>
      <c r="J23" s="49">
        <v>10</v>
      </c>
      <c r="K23" s="51">
        <v>12</v>
      </c>
      <c r="L23" s="49">
        <v>2</v>
      </c>
      <c r="M23" s="49">
        <v>7</v>
      </c>
      <c r="N23" s="51">
        <v>9</v>
      </c>
      <c r="O23" s="49">
        <v>53</v>
      </c>
      <c r="P23" s="49">
        <v>98</v>
      </c>
      <c r="Q23" s="51">
        <v>151</v>
      </c>
      <c r="S23" s="49">
        <v>0</v>
      </c>
      <c r="T23" s="49">
        <v>1</v>
      </c>
      <c r="U23" s="50">
        <v>1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0</v>
      </c>
      <c r="AD23" s="51">
        <v>0</v>
      </c>
      <c r="AE23" s="49">
        <v>0</v>
      </c>
      <c r="AF23" s="49">
        <v>1</v>
      </c>
      <c r="AG23" s="51">
        <v>1</v>
      </c>
      <c r="AI23" s="49">
        <v>2</v>
      </c>
      <c r="AJ23" s="49">
        <v>9</v>
      </c>
      <c r="AK23" s="51">
        <v>11</v>
      </c>
      <c r="AM23" s="49">
        <v>1</v>
      </c>
      <c r="AN23" s="49">
        <v>0</v>
      </c>
      <c r="AO23" s="51">
        <v>1</v>
      </c>
      <c r="AQ23" s="49">
        <v>1</v>
      </c>
      <c r="AR23" s="49">
        <v>6</v>
      </c>
      <c r="AS23" s="51">
        <v>7</v>
      </c>
      <c r="AU23" s="52">
        <v>5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138</v>
      </c>
      <c r="D25" s="49">
        <v>279</v>
      </c>
      <c r="E25" s="50">
        <v>417</v>
      </c>
      <c r="F25" s="49">
        <v>47</v>
      </c>
      <c r="G25" s="49">
        <v>93</v>
      </c>
      <c r="H25" s="51">
        <v>140</v>
      </c>
      <c r="I25" s="49">
        <v>16</v>
      </c>
      <c r="J25" s="49">
        <v>26</v>
      </c>
      <c r="K25" s="51">
        <v>42</v>
      </c>
      <c r="L25" s="49">
        <v>16</v>
      </c>
      <c r="M25" s="49">
        <v>34</v>
      </c>
      <c r="N25" s="51">
        <v>50</v>
      </c>
      <c r="O25" s="49">
        <v>59</v>
      </c>
      <c r="P25" s="49">
        <v>126</v>
      </c>
      <c r="Q25" s="51">
        <v>185</v>
      </c>
      <c r="S25" s="49">
        <v>4</v>
      </c>
      <c r="T25" s="49">
        <v>11</v>
      </c>
      <c r="U25" s="50">
        <v>15</v>
      </c>
      <c r="V25" s="49">
        <v>1</v>
      </c>
      <c r="W25" s="49">
        <v>1</v>
      </c>
      <c r="X25" s="51">
        <v>2</v>
      </c>
      <c r="Y25" s="49">
        <v>0</v>
      </c>
      <c r="Z25" s="49">
        <v>1</v>
      </c>
      <c r="AA25" s="51">
        <v>1</v>
      </c>
      <c r="AB25" s="49">
        <v>1</v>
      </c>
      <c r="AC25" s="49">
        <v>3</v>
      </c>
      <c r="AD25" s="51">
        <v>4</v>
      </c>
      <c r="AE25" s="49">
        <v>2</v>
      </c>
      <c r="AF25" s="49">
        <v>6</v>
      </c>
      <c r="AG25" s="51">
        <v>8</v>
      </c>
      <c r="AI25" s="49">
        <v>1</v>
      </c>
      <c r="AJ25" s="49">
        <v>11</v>
      </c>
      <c r="AK25" s="51">
        <v>12</v>
      </c>
      <c r="AM25" s="49">
        <v>0</v>
      </c>
      <c r="AN25" s="49">
        <v>9</v>
      </c>
      <c r="AO25" s="51">
        <v>9</v>
      </c>
      <c r="AQ25" s="49">
        <v>6</v>
      </c>
      <c r="AR25" s="49">
        <v>23</v>
      </c>
      <c r="AS25" s="51">
        <v>29</v>
      </c>
      <c r="AU25" s="52">
        <v>7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26</v>
      </c>
      <c r="D27" s="49">
        <v>133</v>
      </c>
      <c r="E27" s="50">
        <v>159</v>
      </c>
      <c r="F27" s="49">
        <v>7</v>
      </c>
      <c r="G27" s="49">
        <v>46</v>
      </c>
      <c r="H27" s="51">
        <v>53</v>
      </c>
      <c r="I27" s="49">
        <v>3</v>
      </c>
      <c r="J27" s="49">
        <v>10</v>
      </c>
      <c r="K27" s="51">
        <v>13</v>
      </c>
      <c r="L27" s="49">
        <v>2</v>
      </c>
      <c r="M27" s="49">
        <v>20</v>
      </c>
      <c r="N27" s="51">
        <v>22</v>
      </c>
      <c r="O27" s="49">
        <v>14</v>
      </c>
      <c r="P27" s="49">
        <v>57</v>
      </c>
      <c r="Q27" s="51">
        <v>71</v>
      </c>
      <c r="S27" s="49">
        <v>0</v>
      </c>
      <c r="T27" s="49">
        <v>1</v>
      </c>
      <c r="U27" s="50">
        <v>1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0</v>
      </c>
      <c r="AD27" s="51">
        <v>0</v>
      </c>
      <c r="AE27" s="49">
        <v>0</v>
      </c>
      <c r="AF27" s="49">
        <v>1</v>
      </c>
      <c r="AG27" s="51">
        <v>1</v>
      </c>
      <c r="AI27" s="49">
        <v>1</v>
      </c>
      <c r="AJ27" s="49">
        <v>9</v>
      </c>
      <c r="AK27" s="51">
        <v>10</v>
      </c>
      <c r="AM27" s="49">
        <v>1</v>
      </c>
      <c r="AN27" s="49">
        <v>1</v>
      </c>
      <c r="AO27" s="51">
        <v>2</v>
      </c>
      <c r="AQ27" s="49">
        <v>0</v>
      </c>
      <c r="AR27" s="49">
        <v>19</v>
      </c>
      <c r="AS27" s="51">
        <v>19</v>
      </c>
      <c r="AU27" s="52">
        <v>9</v>
      </c>
    </row>
    <row r="28" spans="1:47" ht="25" customHeight="1" x14ac:dyDescent="0.35">
      <c r="A28" s="56" t="s">
        <v>156</v>
      </c>
      <c r="B28" s="48"/>
      <c r="C28" s="49">
        <v>103</v>
      </c>
      <c r="D28" s="49">
        <v>199</v>
      </c>
      <c r="E28" s="50">
        <v>302</v>
      </c>
      <c r="F28" s="49">
        <v>56</v>
      </c>
      <c r="G28" s="49">
        <v>78</v>
      </c>
      <c r="H28" s="51">
        <v>134</v>
      </c>
      <c r="I28" s="49">
        <v>7</v>
      </c>
      <c r="J28" s="49">
        <v>28</v>
      </c>
      <c r="K28" s="51">
        <v>35</v>
      </c>
      <c r="L28" s="49">
        <v>10</v>
      </c>
      <c r="M28" s="49">
        <v>14</v>
      </c>
      <c r="N28" s="51">
        <v>24</v>
      </c>
      <c r="O28" s="49">
        <v>30</v>
      </c>
      <c r="P28" s="49">
        <v>79</v>
      </c>
      <c r="Q28" s="51">
        <v>109</v>
      </c>
      <c r="S28" s="49">
        <v>0</v>
      </c>
      <c r="T28" s="49">
        <v>1</v>
      </c>
      <c r="U28" s="50">
        <v>1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0</v>
      </c>
      <c r="AC28" s="49">
        <v>0</v>
      </c>
      <c r="AD28" s="51">
        <v>0</v>
      </c>
      <c r="AE28" s="49">
        <v>0</v>
      </c>
      <c r="AF28" s="49">
        <v>1</v>
      </c>
      <c r="AG28" s="51">
        <v>1</v>
      </c>
      <c r="AI28" s="49">
        <v>0</v>
      </c>
      <c r="AJ28" s="49">
        <v>7</v>
      </c>
      <c r="AK28" s="51">
        <v>7</v>
      </c>
      <c r="AM28" s="49">
        <v>0</v>
      </c>
      <c r="AN28" s="49">
        <v>2</v>
      </c>
      <c r="AO28" s="51">
        <v>2</v>
      </c>
      <c r="AQ28" s="49">
        <v>7</v>
      </c>
      <c r="AR28" s="49">
        <v>19</v>
      </c>
      <c r="AS28" s="51">
        <v>26</v>
      </c>
      <c r="AU28" s="52">
        <v>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25C1C435-B7B6-487D-B4C4-1570E2EBBEB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08183A-4A13-425E-A212-DBE70651A2E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643</v>
      </c>
      <c r="D10" s="41">
        <v>7044</v>
      </c>
      <c r="E10" s="42">
        <v>7687</v>
      </c>
      <c r="F10" s="41">
        <v>313</v>
      </c>
      <c r="G10" s="41">
        <v>4122</v>
      </c>
      <c r="H10" s="43">
        <v>4435</v>
      </c>
      <c r="I10" s="41">
        <v>77</v>
      </c>
      <c r="J10" s="41">
        <v>829</v>
      </c>
      <c r="K10" s="43">
        <v>906</v>
      </c>
      <c r="L10" s="41">
        <v>253</v>
      </c>
      <c r="M10" s="41">
        <v>2093</v>
      </c>
      <c r="N10" s="43">
        <v>2346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24</v>
      </c>
      <c r="AJ10" s="41">
        <v>235</v>
      </c>
      <c r="AK10" s="43">
        <v>259</v>
      </c>
      <c r="AL10" s="44"/>
      <c r="AM10" s="41">
        <v>5</v>
      </c>
      <c r="AN10" s="41">
        <v>60</v>
      </c>
      <c r="AO10" s="43">
        <v>65</v>
      </c>
      <c r="AP10" s="44"/>
      <c r="AQ10" s="41">
        <v>70</v>
      </c>
      <c r="AR10" s="41">
        <v>275</v>
      </c>
      <c r="AS10" s="43">
        <v>345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643</v>
      </c>
      <c r="D11" s="49">
        <v>7044</v>
      </c>
      <c r="E11" s="50">
        <v>7687</v>
      </c>
      <c r="F11" s="49">
        <v>313</v>
      </c>
      <c r="G11" s="49">
        <v>4122</v>
      </c>
      <c r="H11" s="51">
        <v>4435</v>
      </c>
      <c r="I11" s="49">
        <v>77</v>
      </c>
      <c r="J11" s="49">
        <v>829</v>
      </c>
      <c r="K11" s="51">
        <v>906</v>
      </c>
      <c r="L11" s="49">
        <v>253</v>
      </c>
      <c r="M11" s="49">
        <v>2093</v>
      </c>
      <c r="N11" s="51">
        <v>2346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24</v>
      </c>
      <c r="AJ11" s="49">
        <v>235</v>
      </c>
      <c r="AK11" s="51">
        <v>259</v>
      </c>
      <c r="AM11" s="49">
        <v>5</v>
      </c>
      <c r="AN11" s="49">
        <v>60</v>
      </c>
      <c r="AO11" s="51">
        <v>65</v>
      </c>
      <c r="AQ11" s="49">
        <v>70</v>
      </c>
      <c r="AR11" s="49">
        <v>275</v>
      </c>
      <c r="AS11" s="51">
        <v>345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643</v>
      </c>
      <c r="D12" s="49">
        <v>7044</v>
      </c>
      <c r="E12" s="50">
        <v>7687</v>
      </c>
      <c r="F12" s="49">
        <v>313</v>
      </c>
      <c r="G12" s="49">
        <v>4122</v>
      </c>
      <c r="H12" s="51">
        <v>4435</v>
      </c>
      <c r="I12" s="49">
        <v>77</v>
      </c>
      <c r="J12" s="49">
        <v>829</v>
      </c>
      <c r="K12" s="51">
        <v>906</v>
      </c>
      <c r="L12" s="49">
        <v>253</v>
      </c>
      <c r="M12" s="49">
        <v>2093</v>
      </c>
      <c r="N12" s="51">
        <v>2346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24</v>
      </c>
      <c r="AJ12" s="49">
        <v>235</v>
      </c>
      <c r="AK12" s="51">
        <v>259</v>
      </c>
      <c r="AM12" s="49">
        <v>5</v>
      </c>
      <c r="AN12" s="49">
        <v>60</v>
      </c>
      <c r="AO12" s="51">
        <v>65</v>
      </c>
      <c r="AQ12" s="49">
        <v>70</v>
      </c>
      <c r="AR12" s="49">
        <v>275</v>
      </c>
      <c r="AS12" s="51">
        <v>345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48</v>
      </c>
      <c r="D13" s="49">
        <v>83</v>
      </c>
      <c r="E13" s="50">
        <v>131</v>
      </c>
      <c r="F13" s="49">
        <v>29</v>
      </c>
      <c r="G13" s="49">
        <v>52</v>
      </c>
      <c r="H13" s="51">
        <v>81</v>
      </c>
      <c r="I13" s="49">
        <v>2</v>
      </c>
      <c r="J13" s="49">
        <v>0</v>
      </c>
      <c r="K13" s="51">
        <v>2</v>
      </c>
      <c r="L13" s="49">
        <v>17</v>
      </c>
      <c r="M13" s="49">
        <v>31</v>
      </c>
      <c r="N13" s="51">
        <v>48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1</v>
      </c>
      <c r="AJ13" s="49">
        <v>4</v>
      </c>
      <c r="AK13" s="51">
        <v>5</v>
      </c>
      <c r="AM13" s="49">
        <v>0</v>
      </c>
      <c r="AN13" s="49">
        <v>3</v>
      </c>
      <c r="AO13" s="51">
        <v>3</v>
      </c>
      <c r="AQ13" s="49">
        <v>1</v>
      </c>
      <c r="AR13" s="49">
        <v>2</v>
      </c>
      <c r="AS13" s="51">
        <v>3</v>
      </c>
      <c r="AU13" s="52">
        <v>1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40</v>
      </c>
      <c r="D15" s="49">
        <v>289</v>
      </c>
      <c r="E15" s="50">
        <v>329</v>
      </c>
      <c r="F15" s="49">
        <v>24</v>
      </c>
      <c r="G15" s="49">
        <v>130</v>
      </c>
      <c r="H15" s="51">
        <v>154</v>
      </c>
      <c r="I15" s="49">
        <v>0</v>
      </c>
      <c r="J15" s="49">
        <v>22</v>
      </c>
      <c r="K15" s="51">
        <v>22</v>
      </c>
      <c r="L15" s="49">
        <v>16</v>
      </c>
      <c r="M15" s="49">
        <v>137</v>
      </c>
      <c r="N15" s="51">
        <v>153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17</v>
      </c>
      <c r="AK15" s="51">
        <v>17</v>
      </c>
      <c r="AM15" s="49">
        <v>0</v>
      </c>
      <c r="AN15" s="49">
        <v>4</v>
      </c>
      <c r="AO15" s="51">
        <v>4</v>
      </c>
      <c r="AQ15" s="49">
        <v>1</v>
      </c>
      <c r="AR15" s="49">
        <v>20</v>
      </c>
      <c r="AS15" s="51">
        <v>21</v>
      </c>
      <c r="AU15" s="52">
        <v>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74</v>
      </c>
      <c r="D18" s="49">
        <v>578</v>
      </c>
      <c r="E18" s="50">
        <v>652</v>
      </c>
      <c r="F18" s="49">
        <v>24</v>
      </c>
      <c r="G18" s="49">
        <v>311</v>
      </c>
      <c r="H18" s="51">
        <v>335</v>
      </c>
      <c r="I18" s="49">
        <v>8</v>
      </c>
      <c r="J18" s="49">
        <v>71</v>
      </c>
      <c r="K18" s="51">
        <v>79</v>
      </c>
      <c r="L18" s="49">
        <v>42</v>
      </c>
      <c r="M18" s="49">
        <v>196</v>
      </c>
      <c r="N18" s="51">
        <v>238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5</v>
      </c>
      <c r="AJ18" s="49">
        <v>18</v>
      </c>
      <c r="AK18" s="51">
        <v>23</v>
      </c>
      <c r="AM18" s="49">
        <v>1</v>
      </c>
      <c r="AN18" s="49">
        <v>9</v>
      </c>
      <c r="AO18" s="51">
        <v>10</v>
      </c>
      <c r="AQ18" s="49">
        <v>8</v>
      </c>
      <c r="AR18" s="49">
        <v>25</v>
      </c>
      <c r="AS18" s="51">
        <v>33</v>
      </c>
      <c r="AU18" s="52">
        <v>3</v>
      </c>
    </row>
    <row r="19" spans="1:47" ht="25" customHeight="1" x14ac:dyDescent="0.35">
      <c r="A19" s="56" t="s">
        <v>58</v>
      </c>
      <c r="B19" s="48"/>
      <c r="C19" s="49">
        <v>20</v>
      </c>
      <c r="D19" s="49">
        <v>367</v>
      </c>
      <c r="E19" s="50">
        <v>387</v>
      </c>
      <c r="F19" s="49">
        <v>9</v>
      </c>
      <c r="G19" s="49">
        <v>234</v>
      </c>
      <c r="H19" s="51">
        <v>243</v>
      </c>
      <c r="I19" s="49">
        <v>4</v>
      </c>
      <c r="J19" s="49">
        <v>46</v>
      </c>
      <c r="K19" s="51">
        <v>50</v>
      </c>
      <c r="L19" s="49">
        <v>7</v>
      </c>
      <c r="M19" s="49">
        <v>87</v>
      </c>
      <c r="N19" s="51">
        <v>94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13</v>
      </c>
      <c r="AK19" s="51">
        <v>13</v>
      </c>
      <c r="AM19" s="49">
        <v>0</v>
      </c>
      <c r="AN19" s="49">
        <v>3</v>
      </c>
      <c r="AO19" s="51">
        <v>3</v>
      </c>
      <c r="AQ19" s="49">
        <v>1</v>
      </c>
      <c r="AR19" s="49">
        <v>23</v>
      </c>
      <c r="AS19" s="51">
        <v>24</v>
      </c>
      <c r="AU19" s="52">
        <v>2</v>
      </c>
    </row>
    <row r="20" spans="1:47" ht="18" customHeight="1" x14ac:dyDescent="0.35">
      <c r="A20" s="56" t="s">
        <v>59</v>
      </c>
      <c r="B20" s="48"/>
      <c r="C20" s="49">
        <v>35</v>
      </c>
      <c r="D20" s="49">
        <v>214</v>
      </c>
      <c r="E20" s="50">
        <v>249</v>
      </c>
      <c r="F20" s="49">
        <v>22</v>
      </c>
      <c r="G20" s="49">
        <v>121</v>
      </c>
      <c r="H20" s="51">
        <v>143</v>
      </c>
      <c r="I20" s="49">
        <v>7</v>
      </c>
      <c r="J20" s="49">
        <v>42</v>
      </c>
      <c r="K20" s="51">
        <v>49</v>
      </c>
      <c r="L20" s="49">
        <v>6</v>
      </c>
      <c r="M20" s="49">
        <v>51</v>
      </c>
      <c r="N20" s="51">
        <v>57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</v>
      </c>
      <c r="AJ20" s="49">
        <v>19</v>
      </c>
      <c r="AK20" s="51">
        <v>20</v>
      </c>
      <c r="AM20" s="49">
        <v>0</v>
      </c>
      <c r="AN20" s="49">
        <v>1</v>
      </c>
      <c r="AO20" s="51">
        <v>1</v>
      </c>
      <c r="AQ20" s="49">
        <v>7</v>
      </c>
      <c r="AR20" s="49">
        <v>16</v>
      </c>
      <c r="AS20" s="51">
        <v>23</v>
      </c>
      <c r="AU20" s="52">
        <v>2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1</v>
      </c>
      <c r="D22" s="49">
        <v>127</v>
      </c>
      <c r="E22" s="50">
        <v>128</v>
      </c>
      <c r="F22" s="49">
        <v>1</v>
      </c>
      <c r="G22" s="49">
        <v>88</v>
      </c>
      <c r="H22" s="51">
        <v>89</v>
      </c>
      <c r="I22" s="49">
        <v>0</v>
      </c>
      <c r="J22" s="49">
        <v>4</v>
      </c>
      <c r="K22" s="51">
        <v>4</v>
      </c>
      <c r="L22" s="49">
        <v>0</v>
      </c>
      <c r="M22" s="49">
        <v>35</v>
      </c>
      <c r="N22" s="51">
        <v>35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</v>
      </c>
      <c r="AJ22" s="49">
        <v>6</v>
      </c>
      <c r="AK22" s="51">
        <v>7</v>
      </c>
      <c r="AM22" s="49">
        <v>0</v>
      </c>
      <c r="AN22" s="49">
        <v>2</v>
      </c>
      <c r="AO22" s="51">
        <v>2</v>
      </c>
      <c r="AQ22" s="49">
        <v>3</v>
      </c>
      <c r="AR22" s="49">
        <v>11</v>
      </c>
      <c r="AS22" s="51">
        <v>14</v>
      </c>
      <c r="AU22" s="52">
        <v>2</v>
      </c>
    </row>
    <row r="23" spans="1:47" ht="18" customHeight="1" x14ac:dyDescent="0.35">
      <c r="A23" s="56" t="s">
        <v>62</v>
      </c>
      <c r="B23" s="48"/>
      <c r="C23" s="49">
        <v>222</v>
      </c>
      <c r="D23" s="49">
        <v>3715</v>
      </c>
      <c r="E23" s="50">
        <v>3937</v>
      </c>
      <c r="F23" s="49">
        <v>78</v>
      </c>
      <c r="G23" s="49">
        <v>2208</v>
      </c>
      <c r="H23" s="51">
        <v>2286</v>
      </c>
      <c r="I23" s="49">
        <v>36</v>
      </c>
      <c r="J23" s="49">
        <v>473</v>
      </c>
      <c r="K23" s="51">
        <v>509</v>
      </c>
      <c r="L23" s="49">
        <v>108</v>
      </c>
      <c r="M23" s="49">
        <v>1034</v>
      </c>
      <c r="N23" s="51">
        <v>1142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5</v>
      </c>
      <c r="AJ23" s="49">
        <v>102</v>
      </c>
      <c r="AK23" s="51">
        <v>107</v>
      </c>
      <c r="AM23" s="49">
        <v>4</v>
      </c>
      <c r="AN23" s="49">
        <v>31</v>
      </c>
      <c r="AO23" s="51">
        <v>35</v>
      </c>
      <c r="AQ23" s="49">
        <v>21</v>
      </c>
      <c r="AR23" s="49">
        <v>110</v>
      </c>
      <c r="AS23" s="51">
        <v>131</v>
      </c>
      <c r="AU23" s="52">
        <v>18</v>
      </c>
    </row>
    <row r="24" spans="1:47" ht="18" customHeight="1" x14ac:dyDescent="0.35">
      <c r="A24" s="56" t="s">
        <v>63</v>
      </c>
      <c r="B24" s="48"/>
      <c r="C24" s="49">
        <v>21</v>
      </c>
      <c r="D24" s="49">
        <v>110</v>
      </c>
      <c r="E24" s="50">
        <v>131</v>
      </c>
      <c r="F24" s="49">
        <v>8</v>
      </c>
      <c r="G24" s="49">
        <v>66</v>
      </c>
      <c r="H24" s="51">
        <v>74</v>
      </c>
      <c r="I24" s="49">
        <v>2</v>
      </c>
      <c r="J24" s="49">
        <v>11</v>
      </c>
      <c r="K24" s="51">
        <v>13</v>
      </c>
      <c r="L24" s="49">
        <v>11</v>
      </c>
      <c r="M24" s="49">
        <v>33</v>
      </c>
      <c r="N24" s="51">
        <v>44</v>
      </c>
      <c r="O24" s="49">
        <v>0</v>
      </c>
      <c r="P24" s="49">
        <v>0</v>
      </c>
      <c r="Q24" s="51">
        <v>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3</v>
      </c>
      <c r="AK24" s="51">
        <v>3</v>
      </c>
      <c r="AM24" s="49">
        <v>0</v>
      </c>
      <c r="AN24" s="49">
        <v>0</v>
      </c>
      <c r="AO24" s="51">
        <v>0</v>
      </c>
      <c r="AQ24" s="49">
        <v>0</v>
      </c>
      <c r="AR24" s="49">
        <v>1</v>
      </c>
      <c r="AS24" s="51">
        <v>1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89</v>
      </c>
      <c r="D25" s="49">
        <v>785</v>
      </c>
      <c r="E25" s="50">
        <v>874</v>
      </c>
      <c r="F25" s="49">
        <v>58</v>
      </c>
      <c r="G25" s="49">
        <v>498</v>
      </c>
      <c r="H25" s="51">
        <v>556</v>
      </c>
      <c r="I25" s="49">
        <v>6</v>
      </c>
      <c r="J25" s="49">
        <v>69</v>
      </c>
      <c r="K25" s="51">
        <v>75</v>
      </c>
      <c r="L25" s="49">
        <v>25</v>
      </c>
      <c r="M25" s="49">
        <v>218</v>
      </c>
      <c r="N25" s="51">
        <v>243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5</v>
      </c>
      <c r="AJ25" s="49">
        <v>21</v>
      </c>
      <c r="AK25" s="51">
        <v>26</v>
      </c>
      <c r="AM25" s="49">
        <v>0</v>
      </c>
      <c r="AN25" s="49">
        <v>2</v>
      </c>
      <c r="AO25" s="51">
        <v>2</v>
      </c>
      <c r="AQ25" s="49">
        <v>12</v>
      </c>
      <c r="AR25" s="49">
        <v>29</v>
      </c>
      <c r="AS25" s="51">
        <v>41</v>
      </c>
      <c r="AU25" s="52">
        <v>7</v>
      </c>
    </row>
    <row r="26" spans="1:47" ht="18" customHeight="1" x14ac:dyDescent="0.35">
      <c r="A26" s="56" t="s">
        <v>65</v>
      </c>
      <c r="B26" s="48"/>
      <c r="C26" s="49">
        <v>3</v>
      </c>
      <c r="D26" s="49">
        <v>209</v>
      </c>
      <c r="E26" s="50">
        <v>212</v>
      </c>
      <c r="F26" s="49">
        <v>3</v>
      </c>
      <c r="G26" s="49">
        <v>109</v>
      </c>
      <c r="H26" s="51">
        <v>112</v>
      </c>
      <c r="I26" s="49">
        <v>0</v>
      </c>
      <c r="J26" s="49">
        <v>34</v>
      </c>
      <c r="K26" s="51">
        <v>34</v>
      </c>
      <c r="L26" s="49">
        <v>0</v>
      </c>
      <c r="M26" s="49">
        <v>66</v>
      </c>
      <c r="N26" s="51">
        <v>66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</v>
      </c>
      <c r="AJ26" s="49">
        <v>3</v>
      </c>
      <c r="AK26" s="51">
        <v>4</v>
      </c>
      <c r="AM26" s="49">
        <v>0</v>
      </c>
      <c r="AN26" s="49">
        <v>1</v>
      </c>
      <c r="AO26" s="51">
        <v>1</v>
      </c>
      <c r="AQ26" s="49">
        <v>3</v>
      </c>
      <c r="AR26" s="49">
        <v>9</v>
      </c>
      <c r="AS26" s="51">
        <v>12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10</v>
      </c>
      <c r="D27" s="49">
        <v>363</v>
      </c>
      <c r="E27" s="50">
        <v>373</v>
      </c>
      <c r="F27" s="49">
        <v>8</v>
      </c>
      <c r="G27" s="49">
        <v>214</v>
      </c>
      <c r="H27" s="51">
        <v>222</v>
      </c>
      <c r="I27" s="49">
        <v>2</v>
      </c>
      <c r="J27" s="49">
        <v>39</v>
      </c>
      <c r="K27" s="51">
        <v>41</v>
      </c>
      <c r="L27" s="49">
        <v>0</v>
      </c>
      <c r="M27" s="49">
        <v>110</v>
      </c>
      <c r="N27" s="51">
        <v>110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14</v>
      </c>
      <c r="AK27" s="51">
        <v>15</v>
      </c>
      <c r="AM27" s="49">
        <v>0</v>
      </c>
      <c r="AN27" s="49">
        <v>2</v>
      </c>
      <c r="AO27" s="51">
        <v>2</v>
      </c>
      <c r="AQ27" s="49">
        <v>10</v>
      </c>
      <c r="AR27" s="49">
        <v>14</v>
      </c>
      <c r="AS27" s="51">
        <v>24</v>
      </c>
      <c r="AU27" s="52">
        <v>4</v>
      </c>
    </row>
    <row r="28" spans="1:47" ht="25" customHeight="1" x14ac:dyDescent="0.35">
      <c r="A28" s="56" t="s">
        <v>156</v>
      </c>
      <c r="B28" s="48"/>
      <c r="C28" s="49">
        <v>44</v>
      </c>
      <c r="D28" s="49">
        <v>101</v>
      </c>
      <c r="E28" s="50">
        <v>145</v>
      </c>
      <c r="F28" s="49">
        <v>32</v>
      </c>
      <c r="G28" s="49">
        <v>51</v>
      </c>
      <c r="H28" s="51">
        <v>83</v>
      </c>
      <c r="I28" s="49">
        <v>5</v>
      </c>
      <c r="J28" s="49">
        <v>10</v>
      </c>
      <c r="K28" s="51">
        <v>15</v>
      </c>
      <c r="L28" s="49">
        <v>7</v>
      </c>
      <c r="M28" s="49">
        <v>40</v>
      </c>
      <c r="N28" s="51">
        <v>47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1</v>
      </c>
      <c r="AJ28" s="49">
        <v>10</v>
      </c>
      <c r="AK28" s="51">
        <v>11</v>
      </c>
      <c r="AM28" s="49">
        <v>0</v>
      </c>
      <c r="AN28" s="49">
        <v>2</v>
      </c>
      <c r="AO28" s="51">
        <v>2</v>
      </c>
      <c r="AQ28" s="49">
        <v>1</v>
      </c>
      <c r="AR28" s="49">
        <v>5</v>
      </c>
      <c r="AS28" s="51">
        <v>6</v>
      </c>
      <c r="AU28" s="52">
        <v>1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36</v>
      </c>
      <c r="D30" s="49">
        <v>103</v>
      </c>
      <c r="E30" s="50">
        <v>139</v>
      </c>
      <c r="F30" s="49">
        <v>17</v>
      </c>
      <c r="G30" s="49">
        <v>40</v>
      </c>
      <c r="H30" s="51">
        <v>57</v>
      </c>
      <c r="I30" s="49">
        <v>5</v>
      </c>
      <c r="J30" s="49">
        <v>8</v>
      </c>
      <c r="K30" s="51">
        <v>13</v>
      </c>
      <c r="L30" s="49">
        <v>14</v>
      </c>
      <c r="M30" s="49">
        <v>55</v>
      </c>
      <c r="N30" s="51">
        <v>69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3</v>
      </c>
      <c r="AJ30" s="49">
        <v>5</v>
      </c>
      <c r="AK30" s="51">
        <v>8</v>
      </c>
      <c r="AM30" s="49">
        <v>0</v>
      </c>
      <c r="AN30" s="49">
        <v>0</v>
      </c>
      <c r="AO30" s="51">
        <v>0</v>
      </c>
      <c r="AQ30" s="49">
        <v>2</v>
      </c>
      <c r="AR30" s="49">
        <v>10</v>
      </c>
      <c r="AS30" s="51">
        <v>12</v>
      </c>
      <c r="AU30" s="52">
        <v>1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0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72473268-35A8-435B-9F62-75B85945C7DD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DB6AA1-C8D2-4A06-B672-17843F425C56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63</v>
      </c>
      <c r="D10" s="41">
        <v>299</v>
      </c>
      <c r="E10" s="42">
        <v>362</v>
      </c>
      <c r="F10" s="41">
        <v>0</v>
      </c>
      <c r="G10" s="41">
        <v>0</v>
      </c>
      <c r="H10" s="43">
        <v>0</v>
      </c>
      <c r="I10" s="41">
        <v>20</v>
      </c>
      <c r="J10" s="41">
        <v>40</v>
      </c>
      <c r="K10" s="43">
        <v>60</v>
      </c>
      <c r="L10" s="41">
        <v>43</v>
      </c>
      <c r="M10" s="41">
        <v>259</v>
      </c>
      <c r="N10" s="43">
        <v>302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3</v>
      </c>
      <c r="AJ10" s="41">
        <v>60</v>
      </c>
      <c r="AK10" s="43">
        <v>63</v>
      </c>
      <c r="AL10" s="44"/>
      <c r="AM10" s="41">
        <v>0</v>
      </c>
      <c r="AN10" s="41">
        <v>6</v>
      </c>
      <c r="AO10" s="43">
        <v>6</v>
      </c>
      <c r="AP10" s="44"/>
      <c r="AQ10" s="41">
        <v>0</v>
      </c>
      <c r="AR10" s="41">
        <v>23</v>
      </c>
      <c r="AS10" s="43">
        <v>23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63</v>
      </c>
      <c r="D11" s="49">
        <v>299</v>
      </c>
      <c r="E11" s="50">
        <v>362</v>
      </c>
      <c r="F11" s="49">
        <v>0</v>
      </c>
      <c r="G11" s="49">
        <v>0</v>
      </c>
      <c r="H11" s="51">
        <v>0</v>
      </c>
      <c r="I11" s="49">
        <v>20</v>
      </c>
      <c r="J11" s="49">
        <v>40</v>
      </c>
      <c r="K11" s="51">
        <v>60</v>
      </c>
      <c r="L11" s="49">
        <v>43</v>
      </c>
      <c r="M11" s="49">
        <v>259</v>
      </c>
      <c r="N11" s="51">
        <v>302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3</v>
      </c>
      <c r="AJ11" s="49">
        <v>60</v>
      </c>
      <c r="AK11" s="51">
        <v>63</v>
      </c>
      <c r="AM11" s="49">
        <v>0</v>
      </c>
      <c r="AN11" s="49">
        <v>6</v>
      </c>
      <c r="AO11" s="51">
        <v>6</v>
      </c>
      <c r="AQ11" s="49">
        <v>0</v>
      </c>
      <c r="AR11" s="49">
        <v>23</v>
      </c>
      <c r="AS11" s="51">
        <v>23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53</v>
      </c>
      <c r="D12" s="49">
        <v>251</v>
      </c>
      <c r="E12" s="50">
        <v>304</v>
      </c>
      <c r="F12" s="49">
        <v>0</v>
      </c>
      <c r="G12" s="49">
        <v>0</v>
      </c>
      <c r="H12" s="51">
        <v>0</v>
      </c>
      <c r="I12" s="49">
        <v>18</v>
      </c>
      <c r="J12" s="49">
        <v>30</v>
      </c>
      <c r="K12" s="51">
        <v>48</v>
      </c>
      <c r="L12" s="49">
        <v>35</v>
      </c>
      <c r="M12" s="49">
        <v>221</v>
      </c>
      <c r="N12" s="51">
        <v>256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3</v>
      </c>
      <c r="AJ12" s="49">
        <v>50</v>
      </c>
      <c r="AK12" s="51">
        <v>53</v>
      </c>
      <c r="AM12" s="49">
        <v>0</v>
      </c>
      <c r="AN12" s="49">
        <v>5</v>
      </c>
      <c r="AO12" s="51">
        <v>5</v>
      </c>
      <c r="AQ12" s="49">
        <v>0</v>
      </c>
      <c r="AR12" s="49">
        <v>18</v>
      </c>
      <c r="AS12" s="51">
        <v>18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17</v>
      </c>
      <c r="D13" s="49">
        <v>47</v>
      </c>
      <c r="E13" s="50">
        <v>64</v>
      </c>
      <c r="F13" s="49">
        <v>0</v>
      </c>
      <c r="G13" s="49">
        <v>0</v>
      </c>
      <c r="H13" s="51">
        <v>0</v>
      </c>
      <c r="I13" s="49">
        <v>8</v>
      </c>
      <c r="J13" s="49">
        <v>12</v>
      </c>
      <c r="K13" s="51">
        <v>20</v>
      </c>
      <c r="L13" s="49">
        <v>9</v>
      </c>
      <c r="M13" s="49">
        <v>35</v>
      </c>
      <c r="N13" s="51">
        <v>44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1</v>
      </c>
      <c r="AJ13" s="49">
        <v>8</v>
      </c>
      <c r="AK13" s="51">
        <v>9</v>
      </c>
      <c r="AM13" s="49">
        <v>0</v>
      </c>
      <c r="AN13" s="49">
        <v>1</v>
      </c>
      <c r="AO13" s="51">
        <v>1</v>
      </c>
      <c r="AQ13" s="49">
        <v>0</v>
      </c>
      <c r="AR13" s="49">
        <v>4</v>
      </c>
      <c r="AS13" s="51">
        <v>4</v>
      </c>
      <c r="AU13" s="52">
        <v>4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14</v>
      </c>
      <c r="E17" s="50">
        <v>14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14</v>
      </c>
      <c r="N17" s="51">
        <v>14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1</v>
      </c>
      <c r="AK17" s="51">
        <v>1</v>
      </c>
      <c r="AM17" s="49">
        <v>0</v>
      </c>
      <c r="AN17" s="49">
        <v>0</v>
      </c>
      <c r="AO17" s="51">
        <v>0</v>
      </c>
      <c r="AQ17" s="49">
        <v>0</v>
      </c>
      <c r="AR17" s="49">
        <v>1</v>
      </c>
      <c r="AS17" s="51">
        <v>1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3</v>
      </c>
      <c r="D18" s="49">
        <v>12</v>
      </c>
      <c r="E18" s="50">
        <v>15</v>
      </c>
      <c r="F18" s="49">
        <v>0</v>
      </c>
      <c r="G18" s="49">
        <v>0</v>
      </c>
      <c r="H18" s="51">
        <v>0</v>
      </c>
      <c r="I18" s="49">
        <v>3</v>
      </c>
      <c r="J18" s="49">
        <v>1</v>
      </c>
      <c r="K18" s="51">
        <v>4</v>
      </c>
      <c r="L18" s="49">
        <v>0</v>
      </c>
      <c r="M18" s="49">
        <v>11</v>
      </c>
      <c r="N18" s="51">
        <v>11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3</v>
      </c>
      <c r="AK18" s="51">
        <v>3</v>
      </c>
      <c r="AM18" s="49">
        <v>0</v>
      </c>
      <c r="AN18" s="49">
        <v>0</v>
      </c>
      <c r="AO18" s="51">
        <v>0</v>
      </c>
      <c r="AQ18" s="49">
        <v>0</v>
      </c>
      <c r="AR18" s="49">
        <v>1</v>
      </c>
      <c r="AS18" s="51">
        <v>1</v>
      </c>
      <c r="AU18" s="52">
        <v>1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4</v>
      </c>
      <c r="D20" s="49">
        <v>18</v>
      </c>
      <c r="E20" s="50">
        <v>22</v>
      </c>
      <c r="F20" s="49">
        <v>0</v>
      </c>
      <c r="G20" s="49">
        <v>0</v>
      </c>
      <c r="H20" s="51">
        <v>0</v>
      </c>
      <c r="I20" s="49">
        <v>2</v>
      </c>
      <c r="J20" s="49">
        <v>5</v>
      </c>
      <c r="K20" s="51">
        <v>7</v>
      </c>
      <c r="L20" s="49">
        <v>2</v>
      </c>
      <c r="M20" s="49">
        <v>13</v>
      </c>
      <c r="N20" s="51">
        <v>15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3</v>
      </c>
      <c r="AK20" s="51">
        <v>3</v>
      </c>
      <c r="AM20" s="49">
        <v>0</v>
      </c>
      <c r="AN20" s="49">
        <v>1</v>
      </c>
      <c r="AO20" s="51">
        <v>1</v>
      </c>
      <c r="AQ20" s="49">
        <v>0</v>
      </c>
      <c r="AR20" s="49">
        <v>1</v>
      </c>
      <c r="AS20" s="51">
        <v>1</v>
      </c>
      <c r="AU20" s="52">
        <v>1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13</v>
      </c>
      <c r="D23" s="49">
        <v>87</v>
      </c>
      <c r="E23" s="50">
        <v>100</v>
      </c>
      <c r="F23" s="49">
        <v>0</v>
      </c>
      <c r="G23" s="49">
        <v>0</v>
      </c>
      <c r="H23" s="51">
        <v>0</v>
      </c>
      <c r="I23" s="49">
        <v>2</v>
      </c>
      <c r="J23" s="49">
        <v>2</v>
      </c>
      <c r="K23" s="51">
        <v>4</v>
      </c>
      <c r="L23" s="49">
        <v>11</v>
      </c>
      <c r="M23" s="49">
        <v>85</v>
      </c>
      <c r="N23" s="51">
        <v>96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</v>
      </c>
      <c r="AJ23" s="49">
        <v>15</v>
      </c>
      <c r="AK23" s="51">
        <v>16</v>
      </c>
      <c r="AM23" s="49">
        <v>0</v>
      </c>
      <c r="AN23" s="49">
        <v>2</v>
      </c>
      <c r="AO23" s="51">
        <v>2</v>
      </c>
      <c r="AQ23" s="49">
        <v>0</v>
      </c>
      <c r="AR23" s="49">
        <v>5</v>
      </c>
      <c r="AS23" s="51">
        <v>5</v>
      </c>
      <c r="AU23" s="52">
        <v>5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13</v>
      </c>
      <c r="D25" s="49">
        <v>52</v>
      </c>
      <c r="E25" s="50">
        <v>65</v>
      </c>
      <c r="F25" s="49">
        <v>0</v>
      </c>
      <c r="G25" s="49">
        <v>0</v>
      </c>
      <c r="H25" s="51">
        <v>0</v>
      </c>
      <c r="I25" s="49">
        <v>2</v>
      </c>
      <c r="J25" s="49">
        <v>6</v>
      </c>
      <c r="K25" s="51">
        <v>8</v>
      </c>
      <c r="L25" s="49">
        <v>11</v>
      </c>
      <c r="M25" s="49">
        <v>46</v>
      </c>
      <c r="N25" s="51">
        <v>57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1</v>
      </c>
      <c r="AJ25" s="49">
        <v>15</v>
      </c>
      <c r="AK25" s="51">
        <v>16</v>
      </c>
      <c r="AM25" s="49">
        <v>0</v>
      </c>
      <c r="AN25" s="49">
        <v>1</v>
      </c>
      <c r="AO25" s="51">
        <v>1</v>
      </c>
      <c r="AQ25" s="49">
        <v>0</v>
      </c>
      <c r="AR25" s="49">
        <v>3</v>
      </c>
      <c r="AS25" s="51">
        <v>3</v>
      </c>
      <c r="AU25" s="52">
        <v>3</v>
      </c>
    </row>
    <row r="26" spans="1:47" ht="18" customHeight="1" x14ac:dyDescent="0.35">
      <c r="A26" s="56" t="s">
        <v>65</v>
      </c>
      <c r="B26" s="48"/>
      <c r="C26" s="49">
        <v>0</v>
      </c>
      <c r="D26" s="49">
        <v>2</v>
      </c>
      <c r="E26" s="50">
        <v>2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0</v>
      </c>
      <c r="M26" s="49">
        <v>2</v>
      </c>
      <c r="N26" s="51">
        <v>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1</v>
      </c>
      <c r="AK26" s="51">
        <v>1</v>
      </c>
      <c r="AM26" s="49">
        <v>0</v>
      </c>
      <c r="AN26" s="49">
        <v>0</v>
      </c>
      <c r="AO26" s="51">
        <v>0</v>
      </c>
      <c r="AQ26" s="49">
        <v>0</v>
      </c>
      <c r="AR26" s="49">
        <v>1</v>
      </c>
      <c r="AS26" s="51">
        <v>1</v>
      </c>
      <c r="AU26" s="52">
        <v>1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3</v>
      </c>
      <c r="D30" s="49">
        <v>19</v>
      </c>
      <c r="E30" s="50">
        <v>22</v>
      </c>
      <c r="F30" s="49">
        <v>0</v>
      </c>
      <c r="G30" s="49">
        <v>0</v>
      </c>
      <c r="H30" s="51">
        <v>0</v>
      </c>
      <c r="I30" s="49">
        <v>1</v>
      </c>
      <c r="J30" s="49">
        <v>4</v>
      </c>
      <c r="K30" s="51">
        <v>5</v>
      </c>
      <c r="L30" s="49">
        <v>2</v>
      </c>
      <c r="M30" s="49">
        <v>15</v>
      </c>
      <c r="N30" s="51">
        <v>17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4</v>
      </c>
      <c r="AK30" s="51">
        <v>4</v>
      </c>
      <c r="AM30" s="49">
        <v>0</v>
      </c>
      <c r="AN30" s="49">
        <v>0</v>
      </c>
      <c r="AO30" s="51">
        <v>0</v>
      </c>
      <c r="AQ30" s="49">
        <v>0</v>
      </c>
      <c r="AR30" s="49">
        <v>2</v>
      </c>
      <c r="AS30" s="51">
        <v>2</v>
      </c>
      <c r="AU30" s="52">
        <v>2</v>
      </c>
    </row>
    <row r="31" spans="1:47" ht="32.4" customHeight="1" x14ac:dyDescent="0.35">
      <c r="A31" s="54" t="s">
        <v>157</v>
      </c>
      <c r="B31" s="48"/>
      <c r="C31" s="49">
        <v>3</v>
      </c>
      <c r="D31" s="49">
        <v>11</v>
      </c>
      <c r="E31" s="50">
        <v>14</v>
      </c>
      <c r="F31" s="49">
        <v>0</v>
      </c>
      <c r="G31" s="49">
        <v>0</v>
      </c>
      <c r="H31" s="51">
        <v>0</v>
      </c>
      <c r="I31" s="49">
        <v>1</v>
      </c>
      <c r="J31" s="49">
        <v>2</v>
      </c>
      <c r="K31" s="51">
        <v>3</v>
      </c>
      <c r="L31" s="49">
        <v>2</v>
      </c>
      <c r="M31" s="49">
        <v>9</v>
      </c>
      <c r="N31" s="51">
        <v>11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3</v>
      </c>
      <c r="AK31" s="51">
        <v>3</v>
      </c>
      <c r="AM31" s="49">
        <v>0</v>
      </c>
      <c r="AN31" s="49">
        <v>1</v>
      </c>
      <c r="AO31" s="51">
        <v>1</v>
      </c>
      <c r="AQ31" s="49">
        <v>0</v>
      </c>
      <c r="AR31" s="49">
        <v>1</v>
      </c>
      <c r="AS31" s="51">
        <v>1</v>
      </c>
      <c r="AU31" s="52">
        <v>1</v>
      </c>
    </row>
    <row r="32" spans="1:47" ht="18" customHeight="1" x14ac:dyDescent="0.35">
      <c r="A32" s="54" t="s">
        <v>158</v>
      </c>
      <c r="B32" s="48"/>
      <c r="C32" s="49">
        <v>7</v>
      </c>
      <c r="D32" s="49">
        <v>37</v>
      </c>
      <c r="E32" s="50">
        <v>44</v>
      </c>
      <c r="F32" s="49">
        <v>0</v>
      </c>
      <c r="G32" s="49">
        <v>0</v>
      </c>
      <c r="H32" s="51">
        <v>0</v>
      </c>
      <c r="I32" s="49">
        <v>1</v>
      </c>
      <c r="J32" s="49">
        <v>8</v>
      </c>
      <c r="K32" s="51">
        <v>9</v>
      </c>
      <c r="L32" s="49">
        <v>6</v>
      </c>
      <c r="M32" s="49">
        <v>29</v>
      </c>
      <c r="N32" s="51">
        <v>35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7</v>
      </c>
      <c r="AK32" s="51">
        <v>7</v>
      </c>
      <c r="AM32" s="49">
        <v>0</v>
      </c>
      <c r="AN32" s="49">
        <v>0</v>
      </c>
      <c r="AO32" s="51">
        <v>0</v>
      </c>
      <c r="AQ32" s="49">
        <v>0</v>
      </c>
      <c r="AR32" s="49">
        <v>4</v>
      </c>
      <c r="AS32" s="51">
        <v>4</v>
      </c>
      <c r="AU32" s="52">
        <v>4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2B20E7F4-AA32-484C-8F10-A6344971C153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75A6F5-7571-4A7C-9DF9-14C34171D01D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159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 t="s">
        <v>43</v>
      </c>
      <c r="D10" s="41" t="s">
        <v>43</v>
      </c>
      <c r="E10" s="43" t="s">
        <v>43</v>
      </c>
      <c r="F10" s="41" t="s">
        <v>43</v>
      </c>
      <c r="G10" s="41" t="s">
        <v>43</v>
      </c>
      <c r="H10" s="43" t="s">
        <v>43</v>
      </c>
      <c r="I10" s="41" t="s">
        <v>43</v>
      </c>
      <c r="J10" s="41" t="s">
        <v>43</v>
      </c>
      <c r="K10" s="43" t="s">
        <v>43</v>
      </c>
      <c r="L10" s="41" t="s">
        <v>43</v>
      </c>
      <c r="M10" s="41" t="s">
        <v>43</v>
      </c>
      <c r="N10" s="43" t="s">
        <v>43</v>
      </c>
      <c r="O10" s="41" t="s">
        <v>43</v>
      </c>
      <c r="P10" s="41" t="s">
        <v>43</v>
      </c>
      <c r="Q10" s="43" t="s">
        <v>43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 t="s">
        <v>43</v>
      </c>
      <c r="AJ10" s="41" t="s">
        <v>43</v>
      </c>
      <c r="AK10" s="43" t="s">
        <v>43</v>
      </c>
      <c r="AL10" s="44"/>
      <c r="AM10" s="41" t="s">
        <v>43</v>
      </c>
      <c r="AN10" s="41" t="s">
        <v>43</v>
      </c>
      <c r="AO10" s="43" t="s">
        <v>43</v>
      </c>
      <c r="AP10" s="44"/>
      <c r="AQ10" s="41" t="s">
        <v>43</v>
      </c>
      <c r="AR10" s="41" t="s">
        <v>43</v>
      </c>
      <c r="AS10" s="43" t="s">
        <v>43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 t="s">
        <v>43</v>
      </c>
      <c r="D11" s="49" t="s">
        <v>43</v>
      </c>
      <c r="E11" s="51" t="s">
        <v>43</v>
      </c>
      <c r="F11" s="49" t="s">
        <v>43</v>
      </c>
      <c r="G11" s="49" t="s">
        <v>43</v>
      </c>
      <c r="H11" s="51" t="s">
        <v>43</v>
      </c>
      <c r="I11" s="49" t="s">
        <v>43</v>
      </c>
      <c r="J11" s="49" t="s">
        <v>43</v>
      </c>
      <c r="K11" s="51" t="s">
        <v>43</v>
      </c>
      <c r="L11" s="49" t="s">
        <v>43</v>
      </c>
      <c r="M11" s="49" t="s">
        <v>43</v>
      </c>
      <c r="N11" s="51" t="s">
        <v>43</v>
      </c>
      <c r="O11" s="49" t="s">
        <v>43</v>
      </c>
      <c r="P11" s="49" t="s">
        <v>43</v>
      </c>
      <c r="Q11" s="51" t="s">
        <v>43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 t="s">
        <v>43</v>
      </c>
      <c r="AJ11" s="49" t="s">
        <v>43</v>
      </c>
      <c r="AK11" s="51" t="s">
        <v>43</v>
      </c>
      <c r="AM11" s="49" t="s">
        <v>43</v>
      </c>
      <c r="AN11" s="49" t="s">
        <v>43</v>
      </c>
      <c r="AO11" s="51" t="s">
        <v>43</v>
      </c>
      <c r="AQ11" s="49" t="s">
        <v>43</v>
      </c>
      <c r="AR11" s="49" t="s">
        <v>43</v>
      </c>
      <c r="AS11" s="51" t="s">
        <v>43</v>
      </c>
      <c r="AU11" s="52" t="s">
        <v>41</v>
      </c>
    </row>
    <row r="12" spans="1:47" ht="23" customHeight="1" x14ac:dyDescent="0.35">
      <c r="A12" s="55" t="s">
        <v>154</v>
      </c>
      <c r="B12" s="48"/>
      <c r="C12" s="49" t="s">
        <v>43</v>
      </c>
      <c r="D12" s="49" t="s">
        <v>43</v>
      </c>
      <c r="E12" s="51" t="s">
        <v>43</v>
      </c>
      <c r="F12" s="49" t="s">
        <v>43</v>
      </c>
      <c r="G12" s="49" t="s">
        <v>43</v>
      </c>
      <c r="H12" s="51" t="s">
        <v>43</v>
      </c>
      <c r="I12" s="49" t="s">
        <v>43</v>
      </c>
      <c r="J12" s="49" t="s">
        <v>43</v>
      </c>
      <c r="K12" s="51" t="s">
        <v>43</v>
      </c>
      <c r="L12" s="49" t="s">
        <v>43</v>
      </c>
      <c r="M12" s="49" t="s">
        <v>43</v>
      </c>
      <c r="N12" s="51" t="s">
        <v>43</v>
      </c>
      <c r="O12" s="49" t="s">
        <v>43</v>
      </c>
      <c r="P12" s="49" t="s">
        <v>43</v>
      </c>
      <c r="Q12" s="51" t="s">
        <v>43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 t="s">
        <v>43</v>
      </c>
      <c r="AJ12" s="49" t="s">
        <v>43</v>
      </c>
      <c r="AK12" s="51" t="s">
        <v>43</v>
      </c>
      <c r="AM12" s="49" t="s">
        <v>43</v>
      </c>
      <c r="AN12" s="49" t="s">
        <v>43</v>
      </c>
      <c r="AO12" s="51" t="s">
        <v>43</v>
      </c>
      <c r="AQ12" s="49" t="s">
        <v>43</v>
      </c>
      <c r="AR12" s="49" t="s">
        <v>43</v>
      </c>
      <c r="AS12" s="51" t="s">
        <v>43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1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1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1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1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1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1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1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1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 t="s">
        <v>43</v>
      </c>
      <c r="AJ20" s="49" t="s">
        <v>43</v>
      </c>
      <c r="AK20" s="51" t="s">
        <v>43</v>
      </c>
      <c r="AM20" s="49" t="s">
        <v>43</v>
      </c>
      <c r="AN20" s="49" t="s">
        <v>43</v>
      </c>
      <c r="AO20" s="51" t="s">
        <v>43</v>
      </c>
      <c r="AQ20" s="49" t="s">
        <v>43</v>
      </c>
      <c r="AR20" s="49" t="s">
        <v>43</v>
      </c>
      <c r="AS20" s="51" t="s">
        <v>43</v>
      </c>
      <c r="AU20" s="52" t="s">
        <v>43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1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1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 t="s">
        <v>43</v>
      </c>
      <c r="D23" s="49" t="s">
        <v>43</v>
      </c>
      <c r="E23" s="51" t="s">
        <v>43</v>
      </c>
      <c r="F23" s="49" t="s">
        <v>43</v>
      </c>
      <c r="G23" s="49" t="s">
        <v>43</v>
      </c>
      <c r="H23" s="51" t="s">
        <v>43</v>
      </c>
      <c r="I23" s="49" t="s">
        <v>43</v>
      </c>
      <c r="J23" s="49" t="s">
        <v>43</v>
      </c>
      <c r="K23" s="51" t="s">
        <v>43</v>
      </c>
      <c r="L23" s="49" t="s">
        <v>43</v>
      </c>
      <c r="M23" s="49" t="s">
        <v>43</v>
      </c>
      <c r="N23" s="51" t="s">
        <v>43</v>
      </c>
      <c r="O23" s="49" t="s">
        <v>43</v>
      </c>
      <c r="P23" s="49" t="s">
        <v>43</v>
      </c>
      <c r="Q23" s="51" t="s">
        <v>43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 t="s">
        <v>43</v>
      </c>
      <c r="AJ23" s="49" t="s">
        <v>43</v>
      </c>
      <c r="AK23" s="51" t="s">
        <v>43</v>
      </c>
      <c r="AM23" s="49" t="s">
        <v>43</v>
      </c>
      <c r="AN23" s="49" t="s">
        <v>43</v>
      </c>
      <c r="AO23" s="51" t="s">
        <v>43</v>
      </c>
      <c r="AQ23" s="49" t="s">
        <v>43</v>
      </c>
      <c r="AR23" s="49" t="s">
        <v>43</v>
      </c>
      <c r="AS23" s="51" t="s">
        <v>43</v>
      </c>
      <c r="AU23" s="52" t="s">
        <v>43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1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 t="s">
        <v>43</v>
      </c>
      <c r="D25" s="49" t="s">
        <v>43</v>
      </c>
      <c r="E25" s="51" t="s">
        <v>43</v>
      </c>
      <c r="F25" s="49" t="s">
        <v>43</v>
      </c>
      <c r="G25" s="49" t="s">
        <v>43</v>
      </c>
      <c r="H25" s="51" t="s">
        <v>43</v>
      </c>
      <c r="I25" s="49" t="s">
        <v>43</v>
      </c>
      <c r="J25" s="49" t="s">
        <v>43</v>
      </c>
      <c r="K25" s="51" t="s">
        <v>43</v>
      </c>
      <c r="L25" s="49" t="s">
        <v>43</v>
      </c>
      <c r="M25" s="49" t="s">
        <v>43</v>
      </c>
      <c r="N25" s="51" t="s">
        <v>43</v>
      </c>
      <c r="O25" s="49" t="s">
        <v>43</v>
      </c>
      <c r="P25" s="49" t="s">
        <v>43</v>
      </c>
      <c r="Q25" s="51" t="s">
        <v>43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 t="s">
        <v>43</v>
      </c>
      <c r="AJ25" s="49" t="s">
        <v>43</v>
      </c>
      <c r="AK25" s="51" t="s">
        <v>43</v>
      </c>
      <c r="AM25" s="49" t="s">
        <v>43</v>
      </c>
      <c r="AN25" s="49" t="s">
        <v>43</v>
      </c>
      <c r="AO25" s="51" t="s">
        <v>43</v>
      </c>
      <c r="AQ25" s="49" t="s">
        <v>43</v>
      </c>
      <c r="AR25" s="49" t="s">
        <v>43</v>
      </c>
      <c r="AS25" s="51" t="s">
        <v>43</v>
      </c>
      <c r="AU25" s="52" t="s">
        <v>43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1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1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1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1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1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1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 t="s">
        <v>43</v>
      </c>
      <c r="D32" s="49" t="s">
        <v>43</v>
      </c>
      <c r="E32" s="51" t="s">
        <v>43</v>
      </c>
      <c r="F32" s="49" t="s">
        <v>43</v>
      </c>
      <c r="G32" s="49" t="s">
        <v>43</v>
      </c>
      <c r="H32" s="51" t="s">
        <v>43</v>
      </c>
      <c r="I32" s="49" t="s">
        <v>43</v>
      </c>
      <c r="J32" s="49" t="s">
        <v>43</v>
      </c>
      <c r="K32" s="51" t="s">
        <v>43</v>
      </c>
      <c r="L32" s="49" t="s">
        <v>43</v>
      </c>
      <c r="M32" s="49" t="s">
        <v>43</v>
      </c>
      <c r="N32" s="51" t="s">
        <v>43</v>
      </c>
      <c r="O32" s="49" t="s">
        <v>43</v>
      </c>
      <c r="P32" s="49" t="s">
        <v>43</v>
      </c>
      <c r="Q32" s="51" t="s">
        <v>43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 t="s">
        <v>43</v>
      </c>
      <c r="AJ32" s="49" t="s">
        <v>43</v>
      </c>
      <c r="AK32" s="51" t="s">
        <v>43</v>
      </c>
      <c r="AM32" s="49" t="s">
        <v>43</v>
      </c>
      <c r="AN32" s="49" t="s">
        <v>43</v>
      </c>
      <c r="AO32" s="51" t="s">
        <v>43</v>
      </c>
      <c r="AQ32" s="49" t="s">
        <v>43</v>
      </c>
      <c r="AR32" s="49" t="s">
        <v>43</v>
      </c>
      <c r="AS32" s="51" t="s">
        <v>43</v>
      </c>
      <c r="AU32" s="52" t="s">
        <v>43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1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E8140787-751B-4B55-8D7C-331EAF3B728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A43DAF-6028-4B92-BD1D-A0D7E637D37B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139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1738</v>
      </c>
      <c r="D10" s="41">
        <v>2818</v>
      </c>
      <c r="E10" s="42">
        <v>4556</v>
      </c>
      <c r="F10" s="41">
        <v>1094</v>
      </c>
      <c r="G10" s="41">
        <v>1852</v>
      </c>
      <c r="H10" s="43">
        <v>2946</v>
      </c>
      <c r="I10" s="41">
        <v>228</v>
      </c>
      <c r="J10" s="41">
        <v>326</v>
      </c>
      <c r="K10" s="43">
        <v>554</v>
      </c>
      <c r="L10" s="41">
        <v>280</v>
      </c>
      <c r="M10" s="41">
        <v>373</v>
      </c>
      <c r="N10" s="43">
        <v>653</v>
      </c>
      <c r="O10" s="41">
        <v>136</v>
      </c>
      <c r="P10" s="41">
        <v>267</v>
      </c>
      <c r="Q10" s="43">
        <v>403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37</v>
      </c>
      <c r="AJ10" s="41">
        <v>264</v>
      </c>
      <c r="AK10" s="43">
        <v>301</v>
      </c>
      <c r="AL10" s="44"/>
      <c r="AM10" s="41">
        <v>42</v>
      </c>
      <c r="AN10" s="41">
        <v>78</v>
      </c>
      <c r="AO10" s="43">
        <v>120</v>
      </c>
      <c r="AP10" s="44"/>
      <c r="AQ10" s="41">
        <v>10</v>
      </c>
      <c r="AR10" s="41">
        <v>47</v>
      </c>
      <c r="AS10" s="43">
        <v>57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1738</v>
      </c>
      <c r="D11" s="49">
        <v>2818</v>
      </c>
      <c r="E11" s="50">
        <v>4556</v>
      </c>
      <c r="F11" s="49">
        <v>1094</v>
      </c>
      <c r="G11" s="49">
        <v>1852</v>
      </c>
      <c r="H11" s="51">
        <v>2946</v>
      </c>
      <c r="I11" s="49">
        <v>228</v>
      </c>
      <c r="J11" s="49">
        <v>326</v>
      </c>
      <c r="K11" s="51">
        <v>554</v>
      </c>
      <c r="L11" s="49">
        <v>280</v>
      </c>
      <c r="M11" s="49">
        <v>373</v>
      </c>
      <c r="N11" s="51">
        <v>653</v>
      </c>
      <c r="O11" s="49">
        <v>136</v>
      </c>
      <c r="P11" s="49">
        <v>267</v>
      </c>
      <c r="Q11" s="51">
        <v>403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37</v>
      </c>
      <c r="AJ11" s="49">
        <v>264</v>
      </c>
      <c r="AK11" s="51">
        <v>301</v>
      </c>
      <c r="AM11" s="49">
        <v>42</v>
      </c>
      <c r="AN11" s="49">
        <v>78</v>
      </c>
      <c r="AO11" s="51">
        <v>120</v>
      </c>
      <c r="AQ11" s="49">
        <v>10</v>
      </c>
      <c r="AR11" s="49">
        <v>47</v>
      </c>
      <c r="AS11" s="51">
        <v>57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1710</v>
      </c>
      <c r="D12" s="49">
        <v>2774</v>
      </c>
      <c r="E12" s="50">
        <v>4484</v>
      </c>
      <c r="F12" s="49">
        <v>1080</v>
      </c>
      <c r="G12" s="49">
        <v>1838</v>
      </c>
      <c r="H12" s="51">
        <v>2918</v>
      </c>
      <c r="I12" s="49">
        <v>218</v>
      </c>
      <c r="J12" s="49">
        <v>316</v>
      </c>
      <c r="K12" s="51">
        <v>534</v>
      </c>
      <c r="L12" s="49">
        <v>280</v>
      </c>
      <c r="M12" s="49">
        <v>361</v>
      </c>
      <c r="N12" s="51">
        <v>641</v>
      </c>
      <c r="O12" s="49">
        <v>132</v>
      </c>
      <c r="P12" s="49">
        <v>259</v>
      </c>
      <c r="Q12" s="51">
        <v>391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35</v>
      </c>
      <c r="AJ12" s="49">
        <v>248</v>
      </c>
      <c r="AK12" s="51">
        <v>283</v>
      </c>
      <c r="AM12" s="49">
        <v>42</v>
      </c>
      <c r="AN12" s="49">
        <v>78</v>
      </c>
      <c r="AO12" s="51">
        <v>120</v>
      </c>
      <c r="AQ12" s="49">
        <v>10</v>
      </c>
      <c r="AR12" s="49">
        <v>45</v>
      </c>
      <c r="AS12" s="51">
        <v>55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177</v>
      </c>
      <c r="D13" s="49">
        <v>342</v>
      </c>
      <c r="E13" s="50">
        <v>519</v>
      </c>
      <c r="F13" s="49">
        <v>130</v>
      </c>
      <c r="G13" s="49">
        <v>271</v>
      </c>
      <c r="H13" s="51">
        <v>401</v>
      </c>
      <c r="I13" s="49">
        <v>20</v>
      </c>
      <c r="J13" s="49">
        <v>37</v>
      </c>
      <c r="K13" s="51">
        <v>57</v>
      </c>
      <c r="L13" s="49">
        <v>15</v>
      </c>
      <c r="M13" s="49">
        <v>34</v>
      </c>
      <c r="N13" s="51">
        <v>49</v>
      </c>
      <c r="O13" s="49">
        <v>12</v>
      </c>
      <c r="P13" s="49">
        <v>0</v>
      </c>
      <c r="Q13" s="51">
        <v>12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3</v>
      </c>
      <c r="AJ13" s="49">
        <v>12</v>
      </c>
      <c r="AK13" s="51">
        <v>15</v>
      </c>
      <c r="AM13" s="49">
        <v>4</v>
      </c>
      <c r="AN13" s="49">
        <v>5</v>
      </c>
      <c r="AO13" s="51">
        <v>9</v>
      </c>
      <c r="AQ13" s="49">
        <v>0</v>
      </c>
      <c r="AR13" s="49">
        <v>2</v>
      </c>
      <c r="AS13" s="51">
        <v>2</v>
      </c>
      <c r="AU13" s="52">
        <v>10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4</v>
      </c>
      <c r="AK14" s="51">
        <v>4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103</v>
      </c>
      <c r="D15" s="49">
        <v>133</v>
      </c>
      <c r="E15" s="50">
        <v>236</v>
      </c>
      <c r="F15" s="49">
        <v>68</v>
      </c>
      <c r="G15" s="49">
        <v>99</v>
      </c>
      <c r="H15" s="51">
        <v>167</v>
      </c>
      <c r="I15" s="49">
        <v>12</v>
      </c>
      <c r="J15" s="49">
        <v>13</v>
      </c>
      <c r="K15" s="51">
        <v>25</v>
      </c>
      <c r="L15" s="49">
        <v>23</v>
      </c>
      <c r="M15" s="49">
        <v>20</v>
      </c>
      <c r="N15" s="51">
        <v>43</v>
      </c>
      <c r="O15" s="49">
        <v>0</v>
      </c>
      <c r="P15" s="49">
        <v>1</v>
      </c>
      <c r="Q15" s="51">
        <v>1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11</v>
      </c>
      <c r="AK15" s="51">
        <v>11</v>
      </c>
      <c r="AM15" s="49">
        <v>0</v>
      </c>
      <c r="AN15" s="49">
        <v>1</v>
      </c>
      <c r="AO15" s="51">
        <v>1</v>
      </c>
      <c r="AQ15" s="49">
        <v>1</v>
      </c>
      <c r="AR15" s="49">
        <v>0</v>
      </c>
      <c r="AS15" s="51">
        <v>1</v>
      </c>
      <c r="AU15" s="52">
        <v>8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16</v>
      </c>
      <c r="D17" s="49">
        <v>33</v>
      </c>
      <c r="E17" s="50">
        <v>49</v>
      </c>
      <c r="F17" s="49">
        <v>9</v>
      </c>
      <c r="G17" s="49">
        <v>25</v>
      </c>
      <c r="H17" s="51">
        <v>34</v>
      </c>
      <c r="I17" s="49">
        <v>3</v>
      </c>
      <c r="J17" s="49">
        <v>3</v>
      </c>
      <c r="K17" s="51">
        <v>6</v>
      </c>
      <c r="L17" s="49">
        <v>1</v>
      </c>
      <c r="M17" s="49">
        <v>3</v>
      </c>
      <c r="N17" s="51">
        <v>4</v>
      </c>
      <c r="O17" s="49">
        <v>3</v>
      </c>
      <c r="P17" s="49">
        <v>2</v>
      </c>
      <c r="Q17" s="51">
        <v>5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6</v>
      </c>
      <c r="AK17" s="51">
        <v>6</v>
      </c>
      <c r="AM17" s="49">
        <v>0</v>
      </c>
      <c r="AN17" s="49">
        <v>3</v>
      </c>
      <c r="AO17" s="51">
        <v>3</v>
      </c>
      <c r="AQ17" s="49">
        <v>0</v>
      </c>
      <c r="AR17" s="49">
        <v>1</v>
      </c>
      <c r="AS17" s="51">
        <v>1</v>
      </c>
      <c r="AU17" s="52">
        <v>3</v>
      </c>
    </row>
    <row r="18" spans="1:47" ht="18" customHeight="1" x14ac:dyDescent="0.35">
      <c r="A18" s="56" t="s">
        <v>57</v>
      </c>
      <c r="B18" s="48"/>
      <c r="C18" s="49">
        <v>16</v>
      </c>
      <c r="D18" s="49">
        <v>21</v>
      </c>
      <c r="E18" s="50">
        <v>37</v>
      </c>
      <c r="F18" s="49">
        <v>5</v>
      </c>
      <c r="G18" s="49">
        <v>10</v>
      </c>
      <c r="H18" s="51">
        <v>15</v>
      </c>
      <c r="I18" s="49">
        <v>5</v>
      </c>
      <c r="J18" s="49">
        <v>4</v>
      </c>
      <c r="K18" s="51">
        <v>9</v>
      </c>
      <c r="L18" s="49">
        <v>5</v>
      </c>
      <c r="M18" s="49">
        <v>6</v>
      </c>
      <c r="N18" s="51">
        <v>11</v>
      </c>
      <c r="O18" s="49">
        <v>1</v>
      </c>
      <c r="P18" s="49">
        <v>1</v>
      </c>
      <c r="Q18" s="51">
        <v>2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5</v>
      </c>
      <c r="AK18" s="51">
        <v>5</v>
      </c>
      <c r="AM18" s="49">
        <v>1</v>
      </c>
      <c r="AN18" s="49">
        <v>0</v>
      </c>
      <c r="AO18" s="51">
        <v>1</v>
      </c>
      <c r="AQ18" s="49">
        <v>1</v>
      </c>
      <c r="AR18" s="49">
        <v>1</v>
      </c>
      <c r="AS18" s="51">
        <v>2</v>
      </c>
      <c r="AU18" s="52">
        <v>2</v>
      </c>
    </row>
    <row r="19" spans="1:47" ht="25" customHeight="1" x14ac:dyDescent="0.35">
      <c r="A19" s="56" t="s">
        <v>58</v>
      </c>
      <c r="B19" s="48"/>
      <c r="C19" s="49">
        <v>16</v>
      </c>
      <c r="D19" s="49">
        <v>58</v>
      </c>
      <c r="E19" s="50">
        <v>74</v>
      </c>
      <c r="F19" s="49">
        <v>8</v>
      </c>
      <c r="G19" s="49">
        <v>30</v>
      </c>
      <c r="H19" s="51">
        <v>38</v>
      </c>
      <c r="I19" s="49">
        <v>2</v>
      </c>
      <c r="J19" s="49">
        <v>8</v>
      </c>
      <c r="K19" s="51">
        <v>10</v>
      </c>
      <c r="L19" s="49">
        <v>4</v>
      </c>
      <c r="M19" s="49">
        <v>6</v>
      </c>
      <c r="N19" s="51">
        <v>10</v>
      </c>
      <c r="O19" s="49">
        <v>2</v>
      </c>
      <c r="P19" s="49">
        <v>14</v>
      </c>
      <c r="Q19" s="51">
        <v>16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2</v>
      </c>
      <c r="AJ19" s="49">
        <v>18</v>
      </c>
      <c r="AK19" s="51">
        <v>20</v>
      </c>
      <c r="AM19" s="49">
        <v>0</v>
      </c>
      <c r="AN19" s="49">
        <v>4</v>
      </c>
      <c r="AO19" s="51">
        <v>4</v>
      </c>
      <c r="AQ19" s="49">
        <v>0</v>
      </c>
      <c r="AR19" s="49">
        <v>2</v>
      </c>
      <c r="AS19" s="51">
        <v>2</v>
      </c>
      <c r="AU19" s="52">
        <v>6</v>
      </c>
    </row>
    <row r="20" spans="1:47" ht="18" customHeight="1" x14ac:dyDescent="0.35">
      <c r="A20" s="56" t="s">
        <v>59</v>
      </c>
      <c r="B20" s="48"/>
      <c r="C20" s="49">
        <v>96</v>
      </c>
      <c r="D20" s="49">
        <v>176</v>
      </c>
      <c r="E20" s="50">
        <v>272</v>
      </c>
      <c r="F20" s="49">
        <v>72</v>
      </c>
      <c r="G20" s="49">
        <v>130</v>
      </c>
      <c r="H20" s="51">
        <v>202</v>
      </c>
      <c r="I20" s="49">
        <v>8</v>
      </c>
      <c r="J20" s="49">
        <v>16</v>
      </c>
      <c r="K20" s="51">
        <v>24</v>
      </c>
      <c r="L20" s="49">
        <v>8</v>
      </c>
      <c r="M20" s="49">
        <v>20</v>
      </c>
      <c r="N20" s="51">
        <v>28</v>
      </c>
      <c r="O20" s="49">
        <v>8</v>
      </c>
      <c r="P20" s="49">
        <v>10</v>
      </c>
      <c r="Q20" s="51">
        <v>18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2</v>
      </c>
      <c r="AJ20" s="49">
        <v>14</v>
      </c>
      <c r="AK20" s="51">
        <v>16</v>
      </c>
      <c r="AM20" s="49">
        <v>0</v>
      </c>
      <c r="AN20" s="49">
        <v>2</v>
      </c>
      <c r="AO20" s="51">
        <v>2</v>
      </c>
      <c r="AQ20" s="49">
        <v>2</v>
      </c>
      <c r="AR20" s="49">
        <v>6</v>
      </c>
      <c r="AS20" s="51">
        <v>8</v>
      </c>
      <c r="AU20" s="52">
        <v>5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62</v>
      </c>
      <c r="D22" s="49">
        <v>94</v>
      </c>
      <c r="E22" s="50">
        <v>156</v>
      </c>
      <c r="F22" s="49">
        <v>36</v>
      </c>
      <c r="G22" s="49">
        <v>70</v>
      </c>
      <c r="H22" s="51">
        <v>106</v>
      </c>
      <c r="I22" s="49">
        <v>6</v>
      </c>
      <c r="J22" s="49">
        <v>7</v>
      </c>
      <c r="K22" s="51">
        <v>13</v>
      </c>
      <c r="L22" s="49">
        <v>9</v>
      </c>
      <c r="M22" s="49">
        <v>8</v>
      </c>
      <c r="N22" s="51">
        <v>17</v>
      </c>
      <c r="O22" s="49">
        <v>11</v>
      </c>
      <c r="P22" s="49">
        <v>9</v>
      </c>
      <c r="Q22" s="51">
        <v>20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3</v>
      </c>
      <c r="AJ22" s="49">
        <v>5</v>
      </c>
      <c r="AK22" s="51">
        <v>8</v>
      </c>
      <c r="AM22" s="49">
        <v>3</v>
      </c>
      <c r="AN22" s="49">
        <v>1</v>
      </c>
      <c r="AO22" s="51">
        <v>4</v>
      </c>
      <c r="AQ22" s="49">
        <v>0</v>
      </c>
      <c r="AR22" s="49">
        <v>0</v>
      </c>
      <c r="AS22" s="51">
        <v>0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369</v>
      </c>
      <c r="D23" s="49">
        <v>602</v>
      </c>
      <c r="E23" s="50">
        <v>971</v>
      </c>
      <c r="F23" s="49">
        <v>215</v>
      </c>
      <c r="G23" s="49">
        <v>355</v>
      </c>
      <c r="H23" s="51">
        <v>570</v>
      </c>
      <c r="I23" s="49">
        <v>51</v>
      </c>
      <c r="J23" s="49">
        <v>72</v>
      </c>
      <c r="K23" s="51">
        <v>123</v>
      </c>
      <c r="L23" s="49">
        <v>67</v>
      </c>
      <c r="M23" s="49">
        <v>97</v>
      </c>
      <c r="N23" s="51">
        <v>164</v>
      </c>
      <c r="O23" s="49">
        <v>36</v>
      </c>
      <c r="P23" s="49">
        <v>78</v>
      </c>
      <c r="Q23" s="51">
        <v>114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10</v>
      </c>
      <c r="AJ23" s="49">
        <v>55</v>
      </c>
      <c r="AK23" s="51">
        <v>65</v>
      </c>
      <c r="AM23" s="49">
        <v>8</v>
      </c>
      <c r="AN23" s="49">
        <v>20</v>
      </c>
      <c r="AO23" s="51">
        <v>28</v>
      </c>
      <c r="AQ23" s="49">
        <v>1</v>
      </c>
      <c r="AR23" s="49">
        <v>6</v>
      </c>
      <c r="AS23" s="51">
        <v>7</v>
      </c>
      <c r="AU23" s="52">
        <v>38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296</v>
      </c>
      <c r="D25" s="49">
        <v>463</v>
      </c>
      <c r="E25" s="50">
        <v>759</v>
      </c>
      <c r="F25" s="49">
        <v>170</v>
      </c>
      <c r="G25" s="49">
        <v>288</v>
      </c>
      <c r="H25" s="51">
        <v>458</v>
      </c>
      <c r="I25" s="49">
        <v>37</v>
      </c>
      <c r="J25" s="49">
        <v>53</v>
      </c>
      <c r="K25" s="51">
        <v>90</v>
      </c>
      <c r="L25" s="49">
        <v>71</v>
      </c>
      <c r="M25" s="49">
        <v>73</v>
      </c>
      <c r="N25" s="51">
        <v>144</v>
      </c>
      <c r="O25" s="49">
        <v>18</v>
      </c>
      <c r="P25" s="49">
        <v>49</v>
      </c>
      <c r="Q25" s="51">
        <v>67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5</v>
      </c>
      <c r="AJ25" s="49">
        <v>34</v>
      </c>
      <c r="AK25" s="51">
        <v>39</v>
      </c>
      <c r="AM25" s="49">
        <v>10</v>
      </c>
      <c r="AN25" s="49">
        <v>9</v>
      </c>
      <c r="AO25" s="51">
        <v>19</v>
      </c>
      <c r="AQ25" s="49">
        <v>4</v>
      </c>
      <c r="AR25" s="49">
        <v>4</v>
      </c>
      <c r="AS25" s="51">
        <v>8</v>
      </c>
      <c r="AU25" s="52">
        <v>24</v>
      </c>
    </row>
    <row r="26" spans="1:47" ht="18" customHeight="1" x14ac:dyDescent="0.35">
      <c r="A26" s="56" t="s">
        <v>65</v>
      </c>
      <c r="B26" s="48"/>
      <c r="C26" s="49">
        <v>17</v>
      </c>
      <c r="D26" s="49">
        <v>26</v>
      </c>
      <c r="E26" s="50">
        <v>43</v>
      </c>
      <c r="F26" s="49">
        <v>9</v>
      </c>
      <c r="G26" s="49">
        <v>13</v>
      </c>
      <c r="H26" s="51">
        <v>22</v>
      </c>
      <c r="I26" s="49">
        <v>4</v>
      </c>
      <c r="J26" s="49">
        <v>8</v>
      </c>
      <c r="K26" s="51">
        <v>12</v>
      </c>
      <c r="L26" s="49">
        <v>4</v>
      </c>
      <c r="M26" s="49">
        <v>4</v>
      </c>
      <c r="N26" s="51">
        <v>8</v>
      </c>
      <c r="O26" s="49">
        <v>0</v>
      </c>
      <c r="P26" s="49">
        <v>1</v>
      </c>
      <c r="Q26" s="51">
        <v>1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3</v>
      </c>
      <c r="AK26" s="51">
        <v>3</v>
      </c>
      <c r="AM26" s="49">
        <v>0</v>
      </c>
      <c r="AN26" s="49">
        <v>0</v>
      </c>
      <c r="AO26" s="51">
        <v>0</v>
      </c>
      <c r="AQ26" s="49">
        <v>0</v>
      </c>
      <c r="AR26" s="49">
        <v>0</v>
      </c>
      <c r="AS26" s="51">
        <v>0</v>
      </c>
      <c r="AU26" s="52">
        <v>3</v>
      </c>
    </row>
    <row r="27" spans="1:47" ht="18" customHeight="1" x14ac:dyDescent="0.35">
      <c r="A27" s="56" t="s">
        <v>155</v>
      </c>
      <c r="B27" s="48"/>
      <c r="C27" s="49">
        <v>508</v>
      </c>
      <c r="D27" s="49">
        <v>770</v>
      </c>
      <c r="E27" s="50">
        <v>1278</v>
      </c>
      <c r="F27" s="49">
        <v>342</v>
      </c>
      <c r="G27" s="49">
        <v>520</v>
      </c>
      <c r="H27" s="51">
        <v>862</v>
      </c>
      <c r="I27" s="49">
        <v>62</v>
      </c>
      <c r="J27" s="49">
        <v>88</v>
      </c>
      <c r="K27" s="51">
        <v>150</v>
      </c>
      <c r="L27" s="49">
        <v>68</v>
      </c>
      <c r="M27" s="49">
        <v>78</v>
      </c>
      <c r="N27" s="51">
        <v>146</v>
      </c>
      <c r="O27" s="49">
        <v>36</v>
      </c>
      <c r="P27" s="49">
        <v>84</v>
      </c>
      <c r="Q27" s="51">
        <v>120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8</v>
      </c>
      <c r="AJ27" s="49">
        <v>72</v>
      </c>
      <c r="AK27" s="51">
        <v>80</v>
      </c>
      <c r="AM27" s="49">
        <v>14</v>
      </c>
      <c r="AN27" s="49">
        <v>28</v>
      </c>
      <c r="AO27" s="51">
        <v>42</v>
      </c>
      <c r="AQ27" s="49">
        <v>0</v>
      </c>
      <c r="AR27" s="49">
        <v>16</v>
      </c>
      <c r="AS27" s="51">
        <v>16</v>
      </c>
      <c r="AU27" s="52">
        <v>29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>
        <v>15</v>
      </c>
      <c r="D29" s="49">
        <v>31</v>
      </c>
      <c r="E29" s="50">
        <v>46</v>
      </c>
      <c r="F29" s="49">
        <v>10</v>
      </c>
      <c r="G29" s="49">
        <v>18</v>
      </c>
      <c r="H29" s="51">
        <v>28</v>
      </c>
      <c r="I29" s="49">
        <v>4</v>
      </c>
      <c r="J29" s="49">
        <v>4</v>
      </c>
      <c r="K29" s="51">
        <v>8</v>
      </c>
      <c r="L29" s="49">
        <v>1</v>
      </c>
      <c r="M29" s="49">
        <v>7</v>
      </c>
      <c r="N29" s="51">
        <v>8</v>
      </c>
      <c r="O29" s="49">
        <v>0</v>
      </c>
      <c r="P29" s="49">
        <v>2</v>
      </c>
      <c r="Q29" s="51">
        <v>2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4</v>
      </c>
      <c r="AK29" s="51">
        <v>4</v>
      </c>
      <c r="AM29" s="49">
        <v>2</v>
      </c>
      <c r="AN29" s="49">
        <v>5</v>
      </c>
      <c r="AO29" s="51">
        <v>7</v>
      </c>
      <c r="AQ29" s="49">
        <v>1</v>
      </c>
      <c r="AR29" s="49">
        <v>5</v>
      </c>
      <c r="AS29" s="51">
        <v>6</v>
      </c>
      <c r="AU29" s="52">
        <v>3</v>
      </c>
    </row>
    <row r="30" spans="1:47" ht="18" customHeight="1" x14ac:dyDescent="0.35">
      <c r="A30" s="56" t="s">
        <v>67</v>
      </c>
      <c r="B30" s="48"/>
      <c r="C30" s="49">
        <v>19</v>
      </c>
      <c r="D30" s="49">
        <v>25</v>
      </c>
      <c r="E30" s="50">
        <v>44</v>
      </c>
      <c r="F30" s="49">
        <v>6</v>
      </c>
      <c r="G30" s="49">
        <v>9</v>
      </c>
      <c r="H30" s="51">
        <v>15</v>
      </c>
      <c r="I30" s="49">
        <v>4</v>
      </c>
      <c r="J30" s="49">
        <v>3</v>
      </c>
      <c r="K30" s="51">
        <v>7</v>
      </c>
      <c r="L30" s="49">
        <v>4</v>
      </c>
      <c r="M30" s="49">
        <v>5</v>
      </c>
      <c r="N30" s="51">
        <v>9</v>
      </c>
      <c r="O30" s="49">
        <v>5</v>
      </c>
      <c r="P30" s="49">
        <v>8</v>
      </c>
      <c r="Q30" s="51">
        <v>13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2</v>
      </c>
      <c r="AJ30" s="49">
        <v>5</v>
      </c>
      <c r="AK30" s="51">
        <v>7</v>
      </c>
      <c r="AM30" s="49">
        <v>0</v>
      </c>
      <c r="AN30" s="49">
        <v>0</v>
      </c>
      <c r="AO30" s="51">
        <v>0</v>
      </c>
      <c r="AQ30" s="49">
        <v>0</v>
      </c>
      <c r="AR30" s="49">
        <v>2</v>
      </c>
      <c r="AS30" s="51">
        <v>2</v>
      </c>
      <c r="AU30" s="52">
        <v>6</v>
      </c>
    </row>
    <row r="31" spans="1:47" ht="32.4" customHeight="1" x14ac:dyDescent="0.35">
      <c r="A31" s="54" t="s">
        <v>157</v>
      </c>
      <c r="B31" s="48"/>
      <c r="C31" s="49">
        <v>2</v>
      </c>
      <c r="D31" s="49">
        <v>0</v>
      </c>
      <c r="E31" s="50">
        <v>2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0</v>
      </c>
      <c r="N31" s="51">
        <v>0</v>
      </c>
      <c r="O31" s="49">
        <v>2</v>
      </c>
      <c r="P31" s="49">
        <v>0</v>
      </c>
      <c r="Q31" s="51">
        <v>2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2</v>
      </c>
      <c r="AJ31" s="49">
        <v>6</v>
      </c>
      <c r="AK31" s="51">
        <v>8</v>
      </c>
      <c r="AM31" s="49">
        <v>0</v>
      </c>
      <c r="AN31" s="49">
        <v>0</v>
      </c>
      <c r="AO31" s="51">
        <v>0</v>
      </c>
      <c r="AQ31" s="49">
        <v>0</v>
      </c>
      <c r="AR31" s="49">
        <v>2</v>
      </c>
      <c r="AS31" s="51">
        <v>2</v>
      </c>
      <c r="AU31" s="52">
        <v>1</v>
      </c>
    </row>
    <row r="32" spans="1:47" ht="18" customHeight="1" x14ac:dyDescent="0.35">
      <c r="A32" s="54" t="s">
        <v>158</v>
      </c>
      <c r="B32" s="48"/>
      <c r="C32" s="49">
        <v>26</v>
      </c>
      <c r="D32" s="49">
        <v>44</v>
      </c>
      <c r="E32" s="50">
        <v>70</v>
      </c>
      <c r="F32" s="49">
        <v>14</v>
      </c>
      <c r="G32" s="49">
        <v>14</v>
      </c>
      <c r="H32" s="51">
        <v>28</v>
      </c>
      <c r="I32" s="49">
        <v>10</v>
      </c>
      <c r="J32" s="49">
        <v>10</v>
      </c>
      <c r="K32" s="51">
        <v>20</v>
      </c>
      <c r="L32" s="49">
        <v>0</v>
      </c>
      <c r="M32" s="49">
        <v>12</v>
      </c>
      <c r="N32" s="51">
        <v>12</v>
      </c>
      <c r="O32" s="49">
        <v>2</v>
      </c>
      <c r="P32" s="49">
        <v>8</v>
      </c>
      <c r="Q32" s="51">
        <v>10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10</v>
      </c>
      <c r="AK32" s="51">
        <v>10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5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846E2703-DA08-4B49-BA1B-F8F5BCB9B93B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35F50CE-764D-42FE-B60B-4B2B0D307076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140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9273</v>
      </c>
      <c r="D10" s="41">
        <v>17500</v>
      </c>
      <c r="E10" s="42">
        <v>26773</v>
      </c>
      <c r="F10" s="41">
        <v>4407</v>
      </c>
      <c r="G10" s="41">
        <v>6983</v>
      </c>
      <c r="H10" s="43">
        <v>11390</v>
      </c>
      <c r="I10" s="41">
        <v>703</v>
      </c>
      <c r="J10" s="41">
        <v>875</v>
      </c>
      <c r="K10" s="43">
        <v>1578</v>
      </c>
      <c r="L10" s="41">
        <v>2270</v>
      </c>
      <c r="M10" s="41">
        <v>4039</v>
      </c>
      <c r="N10" s="43">
        <v>6309</v>
      </c>
      <c r="O10" s="41">
        <v>1893</v>
      </c>
      <c r="P10" s="41">
        <v>5603</v>
      </c>
      <c r="Q10" s="43">
        <v>7496</v>
      </c>
      <c r="R10" s="44"/>
      <c r="S10" s="41">
        <v>2</v>
      </c>
      <c r="T10" s="41">
        <v>27</v>
      </c>
      <c r="U10" s="42">
        <v>29</v>
      </c>
      <c r="V10" s="41">
        <v>0</v>
      </c>
      <c r="W10" s="41">
        <v>0</v>
      </c>
      <c r="X10" s="43">
        <v>0</v>
      </c>
      <c r="Y10" s="41">
        <v>0</v>
      </c>
      <c r="Z10" s="41">
        <v>2</v>
      </c>
      <c r="AA10" s="43">
        <v>2</v>
      </c>
      <c r="AB10" s="41">
        <v>2</v>
      </c>
      <c r="AC10" s="41">
        <v>12</v>
      </c>
      <c r="AD10" s="43">
        <v>14</v>
      </c>
      <c r="AE10" s="41">
        <v>0</v>
      </c>
      <c r="AF10" s="41">
        <v>13</v>
      </c>
      <c r="AG10" s="43">
        <v>13</v>
      </c>
      <c r="AH10" s="44"/>
      <c r="AI10" s="41">
        <v>43</v>
      </c>
      <c r="AJ10" s="41">
        <v>425</v>
      </c>
      <c r="AK10" s="43">
        <v>468</v>
      </c>
      <c r="AL10" s="44"/>
      <c r="AM10" s="41">
        <v>36</v>
      </c>
      <c r="AN10" s="41">
        <v>202</v>
      </c>
      <c r="AO10" s="43">
        <v>238</v>
      </c>
      <c r="AP10" s="44"/>
      <c r="AQ10" s="41">
        <v>51</v>
      </c>
      <c r="AR10" s="41">
        <v>308</v>
      </c>
      <c r="AS10" s="43">
        <v>359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9273</v>
      </c>
      <c r="D11" s="49">
        <v>17500</v>
      </c>
      <c r="E11" s="50">
        <v>26773</v>
      </c>
      <c r="F11" s="49">
        <v>4407</v>
      </c>
      <c r="G11" s="49">
        <v>6983</v>
      </c>
      <c r="H11" s="51">
        <v>11390</v>
      </c>
      <c r="I11" s="49">
        <v>703</v>
      </c>
      <c r="J11" s="49">
        <v>875</v>
      </c>
      <c r="K11" s="51">
        <v>1578</v>
      </c>
      <c r="L11" s="49">
        <v>2270</v>
      </c>
      <c r="M11" s="49">
        <v>4039</v>
      </c>
      <c r="N11" s="51">
        <v>6309</v>
      </c>
      <c r="O11" s="49">
        <v>1893</v>
      </c>
      <c r="P11" s="49">
        <v>5603</v>
      </c>
      <c r="Q11" s="51">
        <v>7496</v>
      </c>
      <c r="S11" s="49">
        <v>2</v>
      </c>
      <c r="T11" s="49">
        <v>27</v>
      </c>
      <c r="U11" s="50">
        <v>29</v>
      </c>
      <c r="V11" s="49">
        <v>0</v>
      </c>
      <c r="W11" s="49">
        <v>0</v>
      </c>
      <c r="X11" s="51">
        <v>0</v>
      </c>
      <c r="Y11" s="49">
        <v>0</v>
      </c>
      <c r="Z11" s="49">
        <v>2</v>
      </c>
      <c r="AA11" s="51">
        <v>2</v>
      </c>
      <c r="AB11" s="49">
        <v>2</v>
      </c>
      <c r="AC11" s="49">
        <v>12</v>
      </c>
      <c r="AD11" s="51">
        <v>14</v>
      </c>
      <c r="AE11" s="49">
        <v>0</v>
      </c>
      <c r="AF11" s="49">
        <v>13</v>
      </c>
      <c r="AG11" s="51">
        <v>13</v>
      </c>
      <c r="AI11" s="49">
        <v>43</v>
      </c>
      <c r="AJ11" s="49">
        <v>425</v>
      </c>
      <c r="AK11" s="51">
        <v>468</v>
      </c>
      <c r="AM11" s="49">
        <v>36</v>
      </c>
      <c r="AN11" s="49">
        <v>202</v>
      </c>
      <c r="AO11" s="51">
        <v>238</v>
      </c>
      <c r="AQ11" s="49">
        <v>51</v>
      </c>
      <c r="AR11" s="49">
        <v>308</v>
      </c>
      <c r="AS11" s="51">
        <v>359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8626</v>
      </c>
      <c r="D12" s="49">
        <v>16431</v>
      </c>
      <c r="E12" s="50">
        <v>25057</v>
      </c>
      <c r="F12" s="49">
        <v>4029</v>
      </c>
      <c r="G12" s="49">
        <v>6444</v>
      </c>
      <c r="H12" s="51">
        <v>10473</v>
      </c>
      <c r="I12" s="49">
        <v>663</v>
      </c>
      <c r="J12" s="49">
        <v>832</v>
      </c>
      <c r="K12" s="51">
        <v>1495</v>
      </c>
      <c r="L12" s="49">
        <v>2171</v>
      </c>
      <c r="M12" s="49">
        <v>3863</v>
      </c>
      <c r="N12" s="51">
        <v>6034</v>
      </c>
      <c r="O12" s="49">
        <v>1763</v>
      </c>
      <c r="P12" s="49">
        <v>5292</v>
      </c>
      <c r="Q12" s="51">
        <v>7055</v>
      </c>
      <c r="S12" s="49">
        <v>2</v>
      </c>
      <c r="T12" s="49">
        <v>27</v>
      </c>
      <c r="U12" s="50">
        <v>29</v>
      </c>
      <c r="V12" s="49">
        <v>0</v>
      </c>
      <c r="W12" s="49">
        <v>0</v>
      </c>
      <c r="X12" s="51">
        <v>0</v>
      </c>
      <c r="Y12" s="49">
        <v>0</v>
      </c>
      <c r="Z12" s="49">
        <v>2</v>
      </c>
      <c r="AA12" s="51">
        <v>2</v>
      </c>
      <c r="AB12" s="49">
        <v>2</v>
      </c>
      <c r="AC12" s="49">
        <v>12</v>
      </c>
      <c r="AD12" s="51">
        <v>14</v>
      </c>
      <c r="AE12" s="49">
        <v>0</v>
      </c>
      <c r="AF12" s="49">
        <v>13</v>
      </c>
      <c r="AG12" s="51">
        <v>13</v>
      </c>
      <c r="AI12" s="49">
        <v>43</v>
      </c>
      <c r="AJ12" s="49">
        <v>401</v>
      </c>
      <c r="AK12" s="51">
        <v>444</v>
      </c>
      <c r="AM12" s="49">
        <v>31</v>
      </c>
      <c r="AN12" s="49">
        <v>174</v>
      </c>
      <c r="AO12" s="51">
        <v>205</v>
      </c>
      <c r="AQ12" s="49">
        <v>48</v>
      </c>
      <c r="AR12" s="49">
        <v>272</v>
      </c>
      <c r="AS12" s="51">
        <v>320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535</v>
      </c>
      <c r="D13" s="49">
        <v>996</v>
      </c>
      <c r="E13" s="50">
        <v>1531</v>
      </c>
      <c r="F13" s="49">
        <v>261</v>
      </c>
      <c r="G13" s="49">
        <v>415</v>
      </c>
      <c r="H13" s="51">
        <v>676</v>
      </c>
      <c r="I13" s="49">
        <v>48</v>
      </c>
      <c r="J13" s="49">
        <v>62</v>
      </c>
      <c r="K13" s="51">
        <v>110</v>
      </c>
      <c r="L13" s="49">
        <v>116</v>
      </c>
      <c r="M13" s="49">
        <v>210</v>
      </c>
      <c r="N13" s="51">
        <v>326</v>
      </c>
      <c r="O13" s="49">
        <v>110</v>
      </c>
      <c r="P13" s="49">
        <v>309</v>
      </c>
      <c r="Q13" s="51">
        <v>419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1</v>
      </c>
      <c r="AJ13" s="49">
        <v>24</v>
      </c>
      <c r="AK13" s="51">
        <v>25</v>
      </c>
      <c r="AM13" s="49">
        <v>3</v>
      </c>
      <c r="AN13" s="49">
        <v>16</v>
      </c>
      <c r="AO13" s="51">
        <v>19</v>
      </c>
      <c r="AQ13" s="49">
        <v>1</v>
      </c>
      <c r="AR13" s="49">
        <v>21</v>
      </c>
      <c r="AS13" s="51">
        <v>22</v>
      </c>
      <c r="AU13" s="52">
        <v>24</v>
      </c>
    </row>
    <row r="14" spans="1:47" ht="18" customHeight="1" x14ac:dyDescent="0.35">
      <c r="A14" s="56" t="s">
        <v>53</v>
      </c>
      <c r="B14" s="48"/>
      <c r="C14" s="49">
        <v>190</v>
      </c>
      <c r="D14" s="49">
        <v>237</v>
      </c>
      <c r="E14" s="50">
        <v>427</v>
      </c>
      <c r="F14" s="49">
        <v>173</v>
      </c>
      <c r="G14" s="49">
        <v>195</v>
      </c>
      <c r="H14" s="51">
        <v>368</v>
      </c>
      <c r="I14" s="49">
        <v>3</v>
      </c>
      <c r="J14" s="49">
        <v>12</v>
      </c>
      <c r="K14" s="51">
        <v>15</v>
      </c>
      <c r="L14" s="49">
        <v>6</v>
      </c>
      <c r="M14" s="49">
        <v>6</v>
      </c>
      <c r="N14" s="51">
        <v>12</v>
      </c>
      <c r="O14" s="49">
        <v>8</v>
      </c>
      <c r="P14" s="49">
        <v>24</v>
      </c>
      <c r="Q14" s="51">
        <v>32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2</v>
      </c>
      <c r="AJ14" s="49">
        <v>2</v>
      </c>
      <c r="AK14" s="51">
        <v>4</v>
      </c>
      <c r="AM14" s="49">
        <v>0</v>
      </c>
      <c r="AN14" s="49">
        <v>0</v>
      </c>
      <c r="AO14" s="51">
        <v>0</v>
      </c>
      <c r="AQ14" s="49">
        <v>0</v>
      </c>
      <c r="AR14" s="49">
        <v>0</v>
      </c>
      <c r="AS14" s="51">
        <v>0</v>
      </c>
      <c r="AU14" s="52">
        <v>5</v>
      </c>
    </row>
    <row r="15" spans="1:47" ht="18" customHeight="1" x14ac:dyDescent="0.35">
      <c r="A15" s="56" t="s">
        <v>54</v>
      </c>
      <c r="B15" s="48"/>
      <c r="C15" s="49">
        <v>390</v>
      </c>
      <c r="D15" s="49">
        <v>777</v>
      </c>
      <c r="E15" s="50">
        <v>1167</v>
      </c>
      <c r="F15" s="49">
        <v>55</v>
      </c>
      <c r="G15" s="49">
        <v>246</v>
      </c>
      <c r="H15" s="51">
        <v>301</v>
      </c>
      <c r="I15" s="49">
        <v>193</v>
      </c>
      <c r="J15" s="49">
        <v>40</v>
      </c>
      <c r="K15" s="51">
        <v>233</v>
      </c>
      <c r="L15" s="49">
        <v>70</v>
      </c>
      <c r="M15" s="49">
        <v>193</v>
      </c>
      <c r="N15" s="51">
        <v>263</v>
      </c>
      <c r="O15" s="49">
        <v>72</v>
      </c>
      <c r="P15" s="49">
        <v>298</v>
      </c>
      <c r="Q15" s="51">
        <v>370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2</v>
      </c>
      <c r="AJ15" s="49">
        <v>24</v>
      </c>
      <c r="AK15" s="51">
        <v>26</v>
      </c>
      <c r="AM15" s="49">
        <v>0</v>
      </c>
      <c r="AN15" s="49">
        <v>7</v>
      </c>
      <c r="AO15" s="51">
        <v>7</v>
      </c>
      <c r="AQ15" s="49">
        <v>3</v>
      </c>
      <c r="AR15" s="49">
        <v>18</v>
      </c>
      <c r="AS15" s="51">
        <v>21</v>
      </c>
      <c r="AU15" s="52">
        <v>19</v>
      </c>
    </row>
    <row r="16" spans="1:47" ht="25" customHeight="1" x14ac:dyDescent="0.35">
      <c r="A16" s="56" t="s">
        <v>55</v>
      </c>
      <c r="B16" s="48"/>
      <c r="C16" s="49">
        <v>23</v>
      </c>
      <c r="D16" s="49">
        <v>37</v>
      </c>
      <c r="E16" s="50">
        <v>60</v>
      </c>
      <c r="F16" s="49">
        <v>11</v>
      </c>
      <c r="G16" s="49">
        <v>14</v>
      </c>
      <c r="H16" s="51">
        <v>25</v>
      </c>
      <c r="I16" s="49">
        <v>3</v>
      </c>
      <c r="J16" s="49">
        <v>0</v>
      </c>
      <c r="K16" s="51">
        <v>3</v>
      </c>
      <c r="L16" s="49">
        <v>1</v>
      </c>
      <c r="M16" s="49">
        <v>8</v>
      </c>
      <c r="N16" s="51">
        <v>9</v>
      </c>
      <c r="O16" s="49">
        <v>8</v>
      </c>
      <c r="P16" s="49">
        <v>15</v>
      </c>
      <c r="Q16" s="51">
        <v>23</v>
      </c>
      <c r="S16" s="49">
        <v>0</v>
      </c>
      <c r="T16" s="49">
        <v>3</v>
      </c>
      <c r="U16" s="50">
        <v>3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0</v>
      </c>
      <c r="AC16" s="49">
        <v>0</v>
      </c>
      <c r="AD16" s="51">
        <v>0</v>
      </c>
      <c r="AE16" s="49">
        <v>0</v>
      </c>
      <c r="AF16" s="49">
        <v>3</v>
      </c>
      <c r="AG16" s="51">
        <v>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256</v>
      </c>
      <c r="D17" s="49">
        <v>447</v>
      </c>
      <c r="E17" s="50">
        <v>703</v>
      </c>
      <c r="F17" s="49">
        <v>212</v>
      </c>
      <c r="G17" s="49">
        <v>304</v>
      </c>
      <c r="H17" s="51">
        <v>516</v>
      </c>
      <c r="I17" s="49">
        <v>3</v>
      </c>
      <c r="J17" s="49">
        <v>13</v>
      </c>
      <c r="K17" s="51">
        <v>16</v>
      </c>
      <c r="L17" s="49">
        <v>10</v>
      </c>
      <c r="M17" s="49">
        <v>40</v>
      </c>
      <c r="N17" s="51">
        <v>50</v>
      </c>
      <c r="O17" s="49">
        <v>31</v>
      </c>
      <c r="P17" s="49">
        <v>90</v>
      </c>
      <c r="Q17" s="51">
        <v>121</v>
      </c>
      <c r="S17" s="49">
        <v>0</v>
      </c>
      <c r="T17" s="49">
        <v>1</v>
      </c>
      <c r="U17" s="50">
        <v>1</v>
      </c>
      <c r="V17" s="49">
        <v>0</v>
      </c>
      <c r="W17" s="49">
        <v>0</v>
      </c>
      <c r="X17" s="51">
        <v>0</v>
      </c>
      <c r="Y17" s="49">
        <v>0</v>
      </c>
      <c r="Z17" s="49">
        <v>0</v>
      </c>
      <c r="AA17" s="51">
        <v>0</v>
      </c>
      <c r="AB17" s="49">
        <v>0</v>
      </c>
      <c r="AC17" s="49">
        <v>1</v>
      </c>
      <c r="AD17" s="51">
        <v>1</v>
      </c>
      <c r="AE17" s="49">
        <v>0</v>
      </c>
      <c r="AF17" s="49">
        <v>0</v>
      </c>
      <c r="AG17" s="51">
        <v>0</v>
      </c>
      <c r="AI17" s="49">
        <v>1</v>
      </c>
      <c r="AJ17" s="49">
        <v>12</v>
      </c>
      <c r="AK17" s="51">
        <v>13</v>
      </c>
      <c r="AM17" s="49">
        <v>3</v>
      </c>
      <c r="AN17" s="49">
        <v>9</v>
      </c>
      <c r="AO17" s="51">
        <v>12</v>
      </c>
      <c r="AQ17" s="49">
        <v>5</v>
      </c>
      <c r="AR17" s="49">
        <v>19</v>
      </c>
      <c r="AS17" s="51">
        <v>24</v>
      </c>
      <c r="AU17" s="52">
        <v>14</v>
      </c>
    </row>
    <row r="18" spans="1:47" ht="18" customHeight="1" x14ac:dyDescent="0.35">
      <c r="A18" s="56" t="s">
        <v>57</v>
      </c>
      <c r="B18" s="48"/>
      <c r="C18" s="49">
        <v>281</v>
      </c>
      <c r="D18" s="49">
        <v>531</v>
      </c>
      <c r="E18" s="50">
        <v>812</v>
      </c>
      <c r="F18" s="49">
        <v>123</v>
      </c>
      <c r="G18" s="49">
        <v>227</v>
      </c>
      <c r="H18" s="51">
        <v>350</v>
      </c>
      <c r="I18" s="49">
        <v>18</v>
      </c>
      <c r="J18" s="49">
        <v>25</v>
      </c>
      <c r="K18" s="51">
        <v>43</v>
      </c>
      <c r="L18" s="49">
        <v>66</v>
      </c>
      <c r="M18" s="49">
        <v>136</v>
      </c>
      <c r="N18" s="51">
        <v>202</v>
      </c>
      <c r="O18" s="49">
        <v>74</v>
      </c>
      <c r="P18" s="49">
        <v>143</v>
      </c>
      <c r="Q18" s="51">
        <v>217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3</v>
      </c>
      <c r="AJ18" s="49">
        <v>16</v>
      </c>
      <c r="AK18" s="51">
        <v>19</v>
      </c>
      <c r="AM18" s="49">
        <v>0</v>
      </c>
      <c r="AN18" s="49">
        <v>4</v>
      </c>
      <c r="AO18" s="51">
        <v>4</v>
      </c>
      <c r="AQ18" s="49">
        <v>0</v>
      </c>
      <c r="AR18" s="49">
        <v>2</v>
      </c>
      <c r="AS18" s="51">
        <v>2</v>
      </c>
      <c r="AU18" s="52">
        <v>12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8</v>
      </c>
      <c r="AK19" s="51">
        <v>8</v>
      </c>
      <c r="AM19" s="49">
        <v>0</v>
      </c>
      <c r="AN19" s="49">
        <v>2</v>
      </c>
      <c r="AO19" s="51">
        <v>2</v>
      </c>
      <c r="AQ19" s="49">
        <v>1</v>
      </c>
      <c r="AR19" s="49">
        <v>12</v>
      </c>
      <c r="AS19" s="51">
        <v>13</v>
      </c>
      <c r="AU19" s="52">
        <v>5</v>
      </c>
    </row>
    <row r="20" spans="1:47" ht="18" customHeight="1" x14ac:dyDescent="0.35">
      <c r="A20" s="56" t="s">
        <v>59</v>
      </c>
      <c r="B20" s="48"/>
      <c r="C20" s="49" t="s">
        <v>43</v>
      </c>
      <c r="D20" s="49" t="s">
        <v>43</v>
      </c>
      <c r="E20" s="50" t="s">
        <v>43</v>
      </c>
      <c r="F20" s="49" t="s">
        <v>43</v>
      </c>
      <c r="G20" s="49" t="s">
        <v>43</v>
      </c>
      <c r="H20" s="51" t="s">
        <v>43</v>
      </c>
      <c r="I20" s="49" t="s">
        <v>43</v>
      </c>
      <c r="J20" s="49" t="s">
        <v>43</v>
      </c>
      <c r="K20" s="51" t="s">
        <v>43</v>
      </c>
      <c r="L20" s="49" t="s">
        <v>43</v>
      </c>
      <c r="M20" s="49" t="s">
        <v>43</v>
      </c>
      <c r="N20" s="51" t="s">
        <v>43</v>
      </c>
      <c r="O20" s="49" t="s">
        <v>43</v>
      </c>
      <c r="P20" s="49" t="s">
        <v>43</v>
      </c>
      <c r="Q20" s="51" t="s">
        <v>43</v>
      </c>
      <c r="S20" s="49">
        <v>0</v>
      </c>
      <c r="T20" s="49">
        <v>3</v>
      </c>
      <c r="U20" s="50">
        <v>3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2</v>
      </c>
      <c r="AD20" s="51">
        <v>2</v>
      </c>
      <c r="AE20" s="49">
        <v>0</v>
      </c>
      <c r="AF20" s="49">
        <v>1</v>
      </c>
      <c r="AG20" s="51">
        <v>1</v>
      </c>
      <c r="AI20" s="49">
        <v>3</v>
      </c>
      <c r="AJ20" s="49">
        <v>31</v>
      </c>
      <c r="AK20" s="51">
        <v>34</v>
      </c>
      <c r="AM20" s="49">
        <v>1</v>
      </c>
      <c r="AN20" s="49">
        <v>18</v>
      </c>
      <c r="AO20" s="51">
        <v>19</v>
      </c>
      <c r="AQ20" s="49">
        <v>2</v>
      </c>
      <c r="AR20" s="49">
        <v>23</v>
      </c>
      <c r="AS20" s="51">
        <v>25</v>
      </c>
      <c r="AU20" s="52">
        <v>28</v>
      </c>
    </row>
    <row r="21" spans="1:47" ht="18" customHeight="1" x14ac:dyDescent="0.35">
      <c r="A21" s="56" t="s">
        <v>60</v>
      </c>
      <c r="B21" s="48"/>
      <c r="C21" s="49">
        <v>33</v>
      </c>
      <c r="D21" s="49">
        <v>79</v>
      </c>
      <c r="E21" s="50">
        <v>112</v>
      </c>
      <c r="F21" s="49">
        <v>14</v>
      </c>
      <c r="G21" s="49">
        <v>25</v>
      </c>
      <c r="H21" s="51">
        <v>39</v>
      </c>
      <c r="I21" s="49">
        <v>2</v>
      </c>
      <c r="J21" s="49">
        <v>1</v>
      </c>
      <c r="K21" s="51">
        <v>3</v>
      </c>
      <c r="L21" s="49">
        <v>6</v>
      </c>
      <c r="M21" s="49">
        <v>14</v>
      </c>
      <c r="N21" s="51">
        <v>20</v>
      </c>
      <c r="O21" s="49">
        <v>11</v>
      </c>
      <c r="P21" s="49">
        <v>39</v>
      </c>
      <c r="Q21" s="51">
        <v>50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1</v>
      </c>
      <c r="AK21" s="51">
        <v>1</v>
      </c>
      <c r="AM21" s="49">
        <v>0</v>
      </c>
      <c r="AN21" s="49">
        <v>3</v>
      </c>
      <c r="AO21" s="51">
        <v>3</v>
      </c>
      <c r="AQ21" s="49">
        <v>0</v>
      </c>
      <c r="AR21" s="49">
        <v>0</v>
      </c>
      <c r="AS21" s="51">
        <v>0</v>
      </c>
      <c r="AU21" s="52">
        <v>4</v>
      </c>
    </row>
    <row r="22" spans="1:47" ht="25" customHeight="1" x14ac:dyDescent="0.35">
      <c r="A22" s="56" t="s">
        <v>61</v>
      </c>
      <c r="B22" s="48"/>
      <c r="C22" s="49">
        <v>621</v>
      </c>
      <c r="D22" s="49">
        <v>1014</v>
      </c>
      <c r="E22" s="50">
        <v>1635</v>
      </c>
      <c r="F22" s="49">
        <v>337</v>
      </c>
      <c r="G22" s="49">
        <v>440</v>
      </c>
      <c r="H22" s="51">
        <v>777</v>
      </c>
      <c r="I22" s="49">
        <v>31</v>
      </c>
      <c r="J22" s="49">
        <v>51</v>
      </c>
      <c r="K22" s="51">
        <v>82</v>
      </c>
      <c r="L22" s="49">
        <v>84</v>
      </c>
      <c r="M22" s="49">
        <v>168</v>
      </c>
      <c r="N22" s="51">
        <v>252</v>
      </c>
      <c r="O22" s="49">
        <v>169</v>
      </c>
      <c r="P22" s="49">
        <v>355</v>
      </c>
      <c r="Q22" s="51">
        <v>524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1</v>
      </c>
      <c r="AJ22" s="49">
        <v>15</v>
      </c>
      <c r="AK22" s="51">
        <v>16</v>
      </c>
      <c r="AM22" s="49">
        <v>1</v>
      </c>
      <c r="AN22" s="49">
        <v>8</v>
      </c>
      <c r="AO22" s="51">
        <v>9</v>
      </c>
      <c r="AQ22" s="49">
        <v>2</v>
      </c>
      <c r="AR22" s="49">
        <v>11</v>
      </c>
      <c r="AS22" s="51">
        <v>13</v>
      </c>
      <c r="AU22" s="52">
        <v>12</v>
      </c>
    </row>
    <row r="23" spans="1:47" ht="18" customHeight="1" x14ac:dyDescent="0.35">
      <c r="A23" s="56" t="s">
        <v>62</v>
      </c>
      <c r="B23" s="48"/>
      <c r="C23" s="49">
        <v>1831</v>
      </c>
      <c r="D23" s="49">
        <v>3737</v>
      </c>
      <c r="E23" s="50">
        <v>5568</v>
      </c>
      <c r="F23" s="49">
        <v>858</v>
      </c>
      <c r="G23" s="49">
        <v>1431</v>
      </c>
      <c r="H23" s="51">
        <v>2289</v>
      </c>
      <c r="I23" s="49">
        <v>131</v>
      </c>
      <c r="J23" s="49">
        <v>212</v>
      </c>
      <c r="K23" s="51">
        <v>343</v>
      </c>
      <c r="L23" s="49">
        <v>337</v>
      </c>
      <c r="M23" s="49">
        <v>688</v>
      </c>
      <c r="N23" s="51">
        <v>1025</v>
      </c>
      <c r="O23" s="49">
        <v>505</v>
      </c>
      <c r="P23" s="49">
        <v>1406</v>
      </c>
      <c r="Q23" s="51">
        <v>1911</v>
      </c>
      <c r="S23" s="49">
        <v>0</v>
      </c>
      <c r="T23" s="49">
        <v>5</v>
      </c>
      <c r="U23" s="50">
        <v>5</v>
      </c>
      <c r="V23" s="49">
        <v>0</v>
      </c>
      <c r="W23" s="49">
        <v>0</v>
      </c>
      <c r="X23" s="51">
        <v>0</v>
      </c>
      <c r="Y23" s="49">
        <v>0</v>
      </c>
      <c r="Z23" s="49">
        <v>2</v>
      </c>
      <c r="AA23" s="51">
        <v>2</v>
      </c>
      <c r="AB23" s="49">
        <v>0</v>
      </c>
      <c r="AC23" s="49">
        <v>3</v>
      </c>
      <c r="AD23" s="51">
        <v>3</v>
      </c>
      <c r="AE23" s="49">
        <v>0</v>
      </c>
      <c r="AF23" s="49">
        <v>0</v>
      </c>
      <c r="AG23" s="51">
        <v>0</v>
      </c>
      <c r="AI23" s="49">
        <v>15</v>
      </c>
      <c r="AJ23" s="49">
        <v>133</v>
      </c>
      <c r="AK23" s="51">
        <v>148</v>
      </c>
      <c r="AM23" s="49">
        <v>4</v>
      </c>
      <c r="AN23" s="49">
        <v>35</v>
      </c>
      <c r="AO23" s="51">
        <v>39</v>
      </c>
      <c r="AQ23" s="49">
        <v>11</v>
      </c>
      <c r="AR23" s="49">
        <v>16</v>
      </c>
      <c r="AS23" s="51">
        <v>27</v>
      </c>
      <c r="AU23" s="52">
        <v>69</v>
      </c>
    </row>
    <row r="24" spans="1:47" ht="18" customHeight="1" x14ac:dyDescent="0.35">
      <c r="A24" s="56" t="s">
        <v>63</v>
      </c>
      <c r="B24" s="48"/>
      <c r="C24" s="49">
        <v>459</v>
      </c>
      <c r="D24" s="49">
        <v>602</v>
      </c>
      <c r="E24" s="50">
        <v>1061</v>
      </c>
      <c r="F24" s="49">
        <v>445</v>
      </c>
      <c r="G24" s="49">
        <v>531</v>
      </c>
      <c r="H24" s="51">
        <v>976</v>
      </c>
      <c r="I24" s="49">
        <v>4</v>
      </c>
      <c r="J24" s="49">
        <v>9</v>
      </c>
      <c r="K24" s="51">
        <v>13</v>
      </c>
      <c r="L24" s="49">
        <v>5</v>
      </c>
      <c r="M24" s="49">
        <v>13</v>
      </c>
      <c r="N24" s="51">
        <v>18</v>
      </c>
      <c r="O24" s="49">
        <v>5</v>
      </c>
      <c r="P24" s="49">
        <v>49</v>
      </c>
      <c r="Q24" s="51">
        <v>54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9</v>
      </c>
      <c r="AK24" s="51">
        <v>9</v>
      </c>
      <c r="AM24" s="49">
        <v>0</v>
      </c>
      <c r="AN24" s="49">
        <v>5</v>
      </c>
      <c r="AO24" s="51">
        <v>5</v>
      </c>
      <c r="AQ24" s="49">
        <v>1</v>
      </c>
      <c r="AR24" s="49">
        <v>6</v>
      </c>
      <c r="AS24" s="51">
        <v>7</v>
      </c>
      <c r="AU24" s="52">
        <v>5</v>
      </c>
    </row>
    <row r="25" spans="1:47" ht="25" customHeight="1" x14ac:dyDescent="0.35">
      <c r="A25" s="56" t="s">
        <v>64</v>
      </c>
      <c r="B25" s="48"/>
      <c r="C25" s="49">
        <v>2838</v>
      </c>
      <c r="D25" s="49">
        <v>5610</v>
      </c>
      <c r="E25" s="50">
        <v>8448</v>
      </c>
      <c r="F25" s="49">
        <v>928</v>
      </c>
      <c r="G25" s="49">
        <v>1597</v>
      </c>
      <c r="H25" s="51">
        <v>2525</v>
      </c>
      <c r="I25" s="49">
        <v>142</v>
      </c>
      <c r="J25" s="49">
        <v>299</v>
      </c>
      <c r="K25" s="51">
        <v>441</v>
      </c>
      <c r="L25" s="49">
        <v>1262</v>
      </c>
      <c r="M25" s="49">
        <v>1971</v>
      </c>
      <c r="N25" s="51">
        <v>3233</v>
      </c>
      <c r="O25" s="49">
        <v>506</v>
      </c>
      <c r="P25" s="49">
        <v>1743</v>
      </c>
      <c r="Q25" s="51">
        <v>2249</v>
      </c>
      <c r="S25" s="49">
        <v>2</v>
      </c>
      <c r="T25" s="49">
        <v>8</v>
      </c>
      <c r="U25" s="50">
        <v>10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2</v>
      </c>
      <c r="AC25" s="49">
        <v>3</v>
      </c>
      <c r="AD25" s="51">
        <v>5</v>
      </c>
      <c r="AE25" s="49">
        <v>0</v>
      </c>
      <c r="AF25" s="49">
        <v>5</v>
      </c>
      <c r="AG25" s="51">
        <v>5</v>
      </c>
      <c r="AI25" s="49">
        <v>9</v>
      </c>
      <c r="AJ25" s="49">
        <v>63</v>
      </c>
      <c r="AK25" s="51">
        <v>72</v>
      </c>
      <c r="AM25" s="49">
        <v>10</v>
      </c>
      <c r="AN25" s="49">
        <v>40</v>
      </c>
      <c r="AO25" s="51">
        <v>50</v>
      </c>
      <c r="AQ25" s="49">
        <v>15</v>
      </c>
      <c r="AR25" s="49">
        <v>70</v>
      </c>
      <c r="AS25" s="51">
        <v>85</v>
      </c>
      <c r="AU25" s="52">
        <v>37</v>
      </c>
    </row>
    <row r="26" spans="1:47" ht="18" customHeight="1" x14ac:dyDescent="0.35">
      <c r="A26" s="56" t="s">
        <v>65</v>
      </c>
      <c r="B26" s="48"/>
      <c r="C26" s="49">
        <v>337</v>
      </c>
      <c r="D26" s="49">
        <v>580</v>
      </c>
      <c r="E26" s="50">
        <v>917</v>
      </c>
      <c r="F26" s="49">
        <v>248</v>
      </c>
      <c r="G26" s="49">
        <v>322</v>
      </c>
      <c r="H26" s="51">
        <v>570</v>
      </c>
      <c r="I26" s="49">
        <v>20</v>
      </c>
      <c r="J26" s="49">
        <v>41</v>
      </c>
      <c r="K26" s="51">
        <v>61</v>
      </c>
      <c r="L26" s="49">
        <v>28</v>
      </c>
      <c r="M26" s="49">
        <v>79</v>
      </c>
      <c r="N26" s="51">
        <v>107</v>
      </c>
      <c r="O26" s="49">
        <v>41</v>
      </c>
      <c r="P26" s="49">
        <v>138</v>
      </c>
      <c r="Q26" s="51">
        <v>179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1</v>
      </c>
      <c r="AJ26" s="49">
        <v>15</v>
      </c>
      <c r="AK26" s="51">
        <v>16</v>
      </c>
      <c r="AM26" s="49">
        <v>3</v>
      </c>
      <c r="AN26" s="49">
        <v>6</v>
      </c>
      <c r="AO26" s="51">
        <v>9</v>
      </c>
      <c r="AQ26" s="49">
        <v>2</v>
      </c>
      <c r="AR26" s="49">
        <v>22</v>
      </c>
      <c r="AS26" s="51">
        <v>24</v>
      </c>
      <c r="AU26" s="52">
        <v>14</v>
      </c>
    </row>
    <row r="27" spans="1:47" ht="18" customHeight="1" x14ac:dyDescent="0.35">
      <c r="A27" s="56" t="s">
        <v>155</v>
      </c>
      <c r="B27" s="48"/>
      <c r="C27" s="49">
        <v>667</v>
      </c>
      <c r="D27" s="49">
        <v>1413</v>
      </c>
      <c r="E27" s="50">
        <v>2080</v>
      </c>
      <c r="F27" s="49">
        <v>304</v>
      </c>
      <c r="G27" s="49">
        <v>568</v>
      </c>
      <c r="H27" s="51">
        <v>872</v>
      </c>
      <c r="I27" s="49">
        <v>55</v>
      </c>
      <c r="J27" s="49">
        <v>61</v>
      </c>
      <c r="K27" s="51">
        <v>116</v>
      </c>
      <c r="L27" s="49">
        <v>138</v>
      </c>
      <c r="M27" s="49">
        <v>276</v>
      </c>
      <c r="N27" s="51">
        <v>414</v>
      </c>
      <c r="O27" s="49">
        <v>170</v>
      </c>
      <c r="P27" s="49">
        <v>508</v>
      </c>
      <c r="Q27" s="51">
        <v>678</v>
      </c>
      <c r="S27" s="49">
        <v>0</v>
      </c>
      <c r="T27" s="49">
        <v>4</v>
      </c>
      <c r="U27" s="50">
        <v>4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1</v>
      </c>
      <c r="AD27" s="51">
        <v>1</v>
      </c>
      <c r="AE27" s="49">
        <v>0</v>
      </c>
      <c r="AF27" s="49">
        <v>3</v>
      </c>
      <c r="AG27" s="51">
        <v>3</v>
      </c>
      <c r="AI27" s="49">
        <v>3</v>
      </c>
      <c r="AJ27" s="49">
        <v>32</v>
      </c>
      <c r="AK27" s="51">
        <v>35</v>
      </c>
      <c r="AM27" s="49">
        <v>3</v>
      </c>
      <c r="AN27" s="49">
        <v>10</v>
      </c>
      <c r="AO27" s="51">
        <v>13</v>
      </c>
      <c r="AQ27" s="49">
        <v>4</v>
      </c>
      <c r="AR27" s="49">
        <v>33</v>
      </c>
      <c r="AS27" s="51">
        <v>37</v>
      </c>
      <c r="AU27" s="52">
        <v>31</v>
      </c>
    </row>
    <row r="28" spans="1:47" ht="25" customHeight="1" x14ac:dyDescent="0.35">
      <c r="A28" s="56" t="s">
        <v>156</v>
      </c>
      <c r="B28" s="48"/>
      <c r="C28" s="49">
        <v>49</v>
      </c>
      <c r="D28" s="49">
        <v>109</v>
      </c>
      <c r="E28" s="50">
        <v>158</v>
      </c>
      <c r="F28" s="49">
        <v>20</v>
      </c>
      <c r="G28" s="49">
        <v>27</v>
      </c>
      <c r="H28" s="51">
        <v>47</v>
      </c>
      <c r="I28" s="49">
        <v>4</v>
      </c>
      <c r="J28" s="49">
        <v>2</v>
      </c>
      <c r="K28" s="51">
        <v>6</v>
      </c>
      <c r="L28" s="49">
        <v>8</v>
      </c>
      <c r="M28" s="49">
        <v>15</v>
      </c>
      <c r="N28" s="51">
        <v>23</v>
      </c>
      <c r="O28" s="49">
        <v>17</v>
      </c>
      <c r="P28" s="49">
        <v>65</v>
      </c>
      <c r="Q28" s="51">
        <v>82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3</v>
      </c>
      <c r="AK28" s="51">
        <v>3</v>
      </c>
      <c r="AM28" s="49">
        <v>0</v>
      </c>
      <c r="AN28" s="49">
        <v>0</v>
      </c>
      <c r="AO28" s="51">
        <v>0</v>
      </c>
      <c r="AQ28" s="49">
        <v>0</v>
      </c>
      <c r="AR28" s="49">
        <v>4</v>
      </c>
      <c r="AS28" s="51">
        <v>4</v>
      </c>
      <c r="AU28" s="52">
        <v>4</v>
      </c>
    </row>
    <row r="29" spans="1:47" ht="18" customHeight="1" x14ac:dyDescent="0.35">
      <c r="A29" s="56" t="s">
        <v>66</v>
      </c>
      <c r="B29" s="48"/>
      <c r="C29" s="49">
        <v>116</v>
      </c>
      <c r="D29" s="49">
        <v>262</v>
      </c>
      <c r="E29" s="50">
        <v>378</v>
      </c>
      <c r="F29" s="49">
        <v>40</v>
      </c>
      <c r="G29" s="49">
        <v>102</v>
      </c>
      <c r="H29" s="51">
        <v>142</v>
      </c>
      <c r="I29" s="49">
        <v>6</v>
      </c>
      <c r="J29" s="49">
        <v>4</v>
      </c>
      <c r="K29" s="51">
        <v>10</v>
      </c>
      <c r="L29" s="49">
        <v>34</v>
      </c>
      <c r="M29" s="49">
        <v>46</v>
      </c>
      <c r="N29" s="51">
        <v>80</v>
      </c>
      <c r="O29" s="49">
        <v>36</v>
      </c>
      <c r="P29" s="49">
        <v>110</v>
      </c>
      <c r="Q29" s="51">
        <v>146</v>
      </c>
      <c r="S29" s="49">
        <v>0</v>
      </c>
      <c r="T29" s="49">
        <v>1</v>
      </c>
      <c r="U29" s="50">
        <v>1</v>
      </c>
      <c r="V29" s="49">
        <v>0</v>
      </c>
      <c r="W29" s="49">
        <v>0</v>
      </c>
      <c r="X29" s="51">
        <v>0</v>
      </c>
      <c r="Y29" s="49">
        <v>0</v>
      </c>
      <c r="Z29" s="49">
        <v>0</v>
      </c>
      <c r="AA29" s="51">
        <v>0</v>
      </c>
      <c r="AB29" s="49">
        <v>0</v>
      </c>
      <c r="AC29" s="49">
        <v>0</v>
      </c>
      <c r="AD29" s="51">
        <v>0</v>
      </c>
      <c r="AE29" s="49">
        <v>0</v>
      </c>
      <c r="AF29" s="49">
        <v>1</v>
      </c>
      <c r="AG29" s="51">
        <v>1</v>
      </c>
      <c r="AI29" s="49">
        <v>1</v>
      </c>
      <c r="AJ29" s="49">
        <v>5</v>
      </c>
      <c r="AK29" s="51">
        <v>6</v>
      </c>
      <c r="AM29" s="49">
        <v>1</v>
      </c>
      <c r="AN29" s="49">
        <v>4</v>
      </c>
      <c r="AO29" s="51">
        <v>5</v>
      </c>
      <c r="AQ29" s="49">
        <v>0</v>
      </c>
      <c r="AR29" s="49">
        <v>7</v>
      </c>
      <c r="AS29" s="51">
        <v>7</v>
      </c>
      <c r="AU29" s="52">
        <v>6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>
        <v>0</v>
      </c>
      <c r="T30" s="49">
        <v>2</v>
      </c>
      <c r="U30" s="50">
        <v>2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2</v>
      </c>
      <c r="AD30" s="51">
        <v>2</v>
      </c>
      <c r="AE30" s="49">
        <v>0</v>
      </c>
      <c r="AF30" s="49">
        <v>0</v>
      </c>
      <c r="AG30" s="51">
        <v>0</v>
      </c>
      <c r="AI30" s="49">
        <v>1</v>
      </c>
      <c r="AJ30" s="49">
        <v>8</v>
      </c>
      <c r="AK30" s="51">
        <v>9</v>
      </c>
      <c r="AM30" s="49">
        <v>2</v>
      </c>
      <c r="AN30" s="49">
        <v>7</v>
      </c>
      <c r="AO30" s="51">
        <v>9</v>
      </c>
      <c r="AQ30" s="49">
        <v>1</v>
      </c>
      <c r="AR30" s="49">
        <v>8</v>
      </c>
      <c r="AS30" s="51">
        <v>9</v>
      </c>
      <c r="AU30" s="52">
        <v>10</v>
      </c>
    </row>
    <row r="31" spans="1:47" ht="32.4" customHeight="1" x14ac:dyDescent="0.35">
      <c r="A31" s="54" t="s">
        <v>157</v>
      </c>
      <c r="B31" s="48"/>
      <c r="C31" s="49">
        <v>277</v>
      </c>
      <c r="D31" s="49">
        <v>480</v>
      </c>
      <c r="E31" s="50">
        <v>757</v>
      </c>
      <c r="F31" s="49">
        <v>173</v>
      </c>
      <c r="G31" s="49">
        <v>283</v>
      </c>
      <c r="H31" s="51">
        <v>456</v>
      </c>
      <c r="I31" s="49">
        <v>14</v>
      </c>
      <c r="J31" s="49">
        <v>21</v>
      </c>
      <c r="K31" s="51">
        <v>35</v>
      </c>
      <c r="L31" s="49">
        <v>35</v>
      </c>
      <c r="M31" s="49">
        <v>60</v>
      </c>
      <c r="N31" s="51">
        <v>95</v>
      </c>
      <c r="O31" s="49">
        <v>55</v>
      </c>
      <c r="P31" s="49">
        <v>116</v>
      </c>
      <c r="Q31" s="51">
        <v>171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15</v>
      </c>
      <c r="AK31" s="51">
        <v>15</v>
      </c>
      <c r="AM31" s="49">
        <v>5</v>
      </c>
      <c r="AN31" s="49">
        <v>16</v>
      </c>
      <c r="AO31" s="51">
        <v>21</v>
      </c>
      <c r="AQ31" s="49">
        <v>3</v>
      </c>
      <c r="AR31" s="49">
        <v>25</v>
      </c>
      <c r="AS31" s="51">
        <v>28</v>
      </c>
      <c r="AU31" s="52">
        <v>16</v>
      </c>
    </row>
    <row r="32" spans="1:47" ht="18" customHeight="1" x14ac:dyDescent="0.35">
      <c r="A32" s="54" t="s">
        <v>158</v>
      </c>
      <c r="B32" s="48"/>
      <c r="C32" s="49">
        <v>370</v>
      </c>
      <c r="D32" s="49">
        <v>589</v>
      </c>
      <c r="E32" s="50">
        <v>959</v>
      </c>
      <c r="F32" s="49">
        <v>205</v>
      </c>
      <c r="G32" s="49">
        <v>256</v>
      </c>
      <c r="H32" s="51">
        <v>461</v>
      </c>
      <c r="I32" s="49">
        <v>26</v>
      </c>
      <c r="J32" s="49">
        <v>22</v>
      </c>
      <c r="K32" s="51">
        <v>48</v>
      </c>
      <c r="L32" s="49">
        <v>64</v>
      </c>
      <c r="M32" s="49">
        <v>116</v>
      </c>
      <c r="N32" s="51">
        <v>180</v>
      </c>
      <c r="O32" s="49">
        <v>75</v>
      </c>
      <c r="P32" s="49">
        <v>195</v>
      </c>
      <c r="Q32" s="51">
        <v>270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9</v>
      </c>
      <c r="AK32" s="51">
        <v>9</v>
      </c>
      <c r="AM32" s="49">
        <v>0</v>
      </c>
      <c r="AN32" s="49">
        <v>12</v>
      </c>
      <c r="AO32" s="51">
        <v>12</v>
      </c>
      <c r="AQ32" s="49">
        <v>0</v>
      </c>
      <c r="AR32" s="49">
        <v>11</v>
      </c>
      <c r="AS32" s="51">
        <v>11</v>
      </c>
      <c r="AU32" s="52">
        <v>13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0A4F861D-6758-4C7C-8C4F-C753AAEB6F4A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AF07D54-820E-411B-873C-81B08FFDF9FD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141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739</v>
      </c>
      <c r="D10" s="41">
        <v>3013</v>
      </c>
      <c r="E10" s="42">
        <v>3752</v>
      </c>
      <c r="F10" s="41">
        <v>403</v>
      </c>
      <c r="G10" s="41">
        <v>1063</v>
      </c>
      <c r="H10" s="43">
        <v>1466</v>
      </c>
      <c r="I10" s="41">
        <v>109</v>
      </c>
      <c r="J10" s="41">
        <v>322</v>
      </c>
      <c r="K10" s="43">
        <v>431</v>
      </c>
      <c r="L10" s="41">
        <v>227</v>
      </c>
      <c r="M10" s="41">
        <v>1628</v>
      </c>
      <c r="N10" s="43">
        <v>1855</v>
      </c>
      <c r="O10" s="41">
        <v>0</v>
      </c>
      <c r="P10" s="41">
        <v>0</v>
      </c>
      <c r="Q10" s="43">
        <v>0</v>
      </c>
      <c r="R10" s="44"/>
      <c r="S10" s="41">
        <v>5</v>
      </c>
      <c r="T10" s="41">
        <v>35</v>
      </c>
      <c r="U10" s="42">
        <v>40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5</v>
      </c>
      <c r="AC10" s="41">
        <v>35</v>
      </c>
      <c r="AD10" s="43">
        <v>40</v>
      </c>
      <c r="AE10" s="41">
        <v>0</v>
      </c>
      <c r="AF10" s="41">
        <v>0</v>
      </c>
      <c r="AG10" s="43">
        <v>0</v>
      </c>
      <c r="AH10" s="44"/>
      <c r="AI10" s="41">
        <v>34</v>
      </c>
      <c r="AJ10" s="41">
        <v>223</v>
      </c>
      <c r="AK10" s="43">
        <v>257</v>
      </c>
      <c r="AL10" s="44"/>
      <c r="AM10" s="41">
        <v>30</v>
      </c>
      <c r="AN10" s="41">
        <v>127</v>
      </c>
      <c r="AO10" s="43">
        <v>157</v>
      </c>
      <c r="AP10" s="44"/>
      <c r="AQ10" s="41">
        <v>75</v>
      </c>
      <c r="AR10" s="41">
        <v>373</v>
      </c>
      <c r="AS10" s="43">
        <v>448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739</v>
      </c>
      <c r="D11" s="49">
        <v>3013</v>
      </c>
      <c r="E11" s="50">
        <v>3752</v>
      </c>
      <c r="F11" s="49">
        <v>403</v>
      </c>
      <c r="G11" s="49">
        <v>1063</v>
      </c>
      <c r="H11" s="51">
        <v>1466</v>
      </c>
      <c r="I11" s="49">
        <v>109</v>
      </c>
      <c r="J11" s="49">
        <v>322</v>
      </c>
      <c r="K11" s="51">
        <v>431</v>
      </c>
      <c r="L11" s="49">
        <v>227</v>
      </c>
      <c r="M11" s="49">
        <v>1628</v>
      </c>
      <c r="N11" s="51">
        <v>1855</v>
      </c>
      <c r="O11" s="49">
        <v>0</v>
      </c>
      <c r="P11" s="49">
        <v>0</v>
      </c>
      <c r="Q11" s="51">
        <v>0</v>
      </c>
      <c r="S11" s="49">
        <v>5</v>
      </c>
      <c r="T11" s="49">
        <v>35</v>
      </c>
      <c r="U11" s="50">
        <v>40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5</v>
      </c>
      <c r="AC11" s="49">
        <v>35</v>
      </c>
      <c r="AD11" s="51">
        <v>40</v>
      </c>
      <c r="AE11" s="49">
        <v>0</v>
      </c>
      <c r="AF11" s="49">
        <v>0</v>
      </c>
      <c r="AG11" s="51">
        <v>0</v>
      </c>
      <c r="AI11" s="49">
        <v>34</v>
      </c>
      <c r="AJ11" s="49">
        <v>223</v>
      </c>
      <c r="AK11" s="51">
        <v>257</v>
      </c>
      <c r="AM11" s="49">
        <v>15</v>
      </c>
      <c r="AN11" s="49">
        <v>72</v>
      </c>
      <c r="AO11" s="51">
        <v>87</v>
      </c>
      <c r="AQ11" s="49">
        <v>75</v>
      </c>
      <c r="AR11" s="49">
        <v>373</v>
      </c>
      <c r="AS11" s="51">
        <v>448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398</v>
      </c>
      <c r="D12" s="49">
        <v>2430</v>
      </c>
      <c r="E12" s="50">
        <v>2828</v>
      </c>
      <c r="F12" s="49">
        <v>201</v>
      </c>
      <c r="G12" s="49">
        <v>773</v>
      </c>
      <c r="H12" s="51">
        <v>974</v>
      </c>
      <c r="I12" s="49">
        <v>53</v>
      </c>
      <c r="J12" s="49">
        <v>250</v>
      </c>
      <c r="K12" s="51">
        <v>303</v>
      </c>
      <c r="L12" s="49">
        <v>144</v>
      </c>
      <c r="M12" s="49">
        <v>1407</v>
      </c>
      <c r="N12" s="51">
        <v>1551</v>
      </c>
      <c r="O12" s="49">
        <v>0</v>
      </c>
      <c r="P12" s="49">
        <v>0</v>
      </c>
      <c r="Q12" s="51">
        <v>0</v>
      </c>
      <c r="S12" s="49">
        <v>5</v>
      </c>
      <c r="T12" s="49">
        <v>32</v>
      </c>
      <c r="U12" s="50">
        <v>37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5</v>
      </c>
      <c r="AC12" s="49">
        <v>32</v>
      </c>
      <c r="AD12" s="51">
        <v>37</v>
      </c>
      <c r="AE12" s="49">
        <v>0</v>
      </c>
      <c r="AF12" s="49">
        <v>0</v>
      </c>
      <c r="AG12" s="51">
        <v>0</v>
      </c>
      <c r="AI12" s="49">
        <v>21</v>
      </c>
      <c r="AJ12" s="49">
        <v>185</v>
      </c>
      <c r="AK12" s="51">
        <v>206</v>
      </c>
      <c r="AM12" s="49">
        <v>12</v>
      </c>
      <c r="AN12" s="49">
        <v>59</v>
      </c>
      <c r="AO12" s="51">
        <v>71</v>
      </c>
      <c r="AQ12" s="49">
        <v>45</v>
      </c>
      <c r="AR12" s="49">
        <v>303</v>
      </c>
      <c r="AS12" s="51">
        <v>348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28</v>
      </c>
      <c r="D13" s="49">
        <v>179</v>
      </c>
      <c r="E13" s="50">
        <v>207</v>
      </c>
      <c r="F13" s="49">
        <v>14</v>
      </c>
      <c r="G13" s="49">
        <v>71</v>
      </c>
      <c r="H13" s="51">
        <v>85</v>
      </c>
      <c r="I13" s="49">
        <v>8</v>
      </c>
      <c r="J13" s="49">
        <v>23</v>
      </c>
      <c r="K13" s="51">
        <v>31</v>
      </c>
      <c r="L13" s="49">
        <v>6</v>
      </c>
      <c r="M13" s="49">
        <v>85</v>
      </c>
      <c r="N13" s="51">
        <v>91</v>
      </c>
      <c r="O13" s="49">
        <v>0</v>
      </c>
      <c r="P13" s="49">
        <v>0</v>
      </c>
      <c r="Q13" s="51">
        <v>0</v>
      </c>
      <c r="S13" s="49">
        <v>0</v>
      </c>
      <c r="T13" s="49">
        <v>8</v>
      </c>
      <c r="U13" s="50">
        <v>8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8</v>
      </c>
      <c r="AD13" s="51">
        <v>8</v>
      </c>
      <c r="AE13" s="49">
        <v>0</v>
      </c>
      <c r="AF13" s="49">
        <v>0</v>
      </c>
      <c r="AG13" s="51">
        <v>0</v>
      </c>
      <c r="AI13" s="49">
        <v>2</v>
      </c>
      <c r="AJ13" s="49">
        <v>16</v>
      </c>
      <c r="AK13" s="51">
        <v>18</v>
      </c>
      <c r="AM13" s="49">
        <v>1</v>
      </c>
      <c r="AN13" s="49">
        <v>3</v>
      </c>
      <c r="AO13" s="51">
        <v>4</v>
      </c>
      <c r="AQ13" s="49">
        <v>2</v>
      </c>
      <c r="AR13" s="49">
        <v>16</v>
      </c>
      <c r="AS13" s="51">
        <v>18</v>
      </c>
      <c r="AU13" s="52">
        <v>11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20</v>
      </c>
      <c r="D15" s="49">
        <v>127</v>
      </c>
      <c r="E15" s="50">
        <v>147</v>
      </c>
      <c r="F15" s="49">
        <v>8</v>
      </c>
      <c r="G15" s="49">
        <v>44</v>
      </c>
      <c r="H15" s="51">
        <v>52</v>
      </c>
      <c r="I15" s="49">
        <v>5</v>
      </c>
      <c r="J15" s="49">
        <v>14</v>
      </c>
      <c r="K15" s="51">
        <v>19</v>
      </c>
      <c r="L15" s="49">
        <v>7</v>
      </c>
      <c r="M15" s="49">
        <v>69</v>
      </c>
      <c r="N15" s="51">
        <v>76</v>
      </c>
      <c r="O15" s="49">
        <v>0</v>
      </c>
      <c r="P15" s="49">
        <v>0</v>
      </c>
      <c r="Q15" s="51">
        <v>0</v>
      </c>
      <c r="S15" s="49">
        <v>0</v>
      </c>
      <c r="T15" s="49">
        <v>3</v>
      </c>
      <c r="U15" s="50">
        <v>3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3</v>
      </c>
      <c r="AD15" s="51">
        <v>3</v>
      </c>
      <c r="AE15" s="49">
        <v>0</v>
      </c>
      <c r="AF15" s="49">
        <v>0</v>
      </c>
      <c r="AG15" s="51">
        <v>0</v>
      </c>
      <c r="AI15" s="49">
        <v>3</v>
      </c>
      <c r="AJ15" s="49">
        <v>5</v>
      </c>
      <c r="AK15" s="51">
        <v>8</v>
      </c>
      <c r="AM15" s="49">
        <v>0</v>
      </c>
      <c r="AN15" s="49">
        <v>0</v>
      </c>
      <c r="AO15" s="51">
        <v>0</v>
      </c>
      <c r="AQ15" s="49">
        <v>4</v>
      </c>
      <c r="AR15" s="49">
        <v>10</v>
      </c>
      <c r="AS15" s="51">
        <v>14</v>
      </c>
      <c r="AU15" s="52">
        <v>7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66</v>
      </c>
      <c r="D18" s="49">
        <v>340</v>
      </c>
      <c r="E18" s="50">
        <v>406</v>
      </c>
      <c r="F18" s="49">
        <v>23</v>
      </c>
      <c r="G18" s="49">
        <v>86</v>
      </c>
      <c r="H18" s="51">
        <v>109</v>
      </c>
      <c r="I18" s="49">
        <v>8</v>
      </c>
      <c r="J18" s="49">
        <v>30</v>
      </c>
      <c r="K18" s="51">
        <v>38</v>
      </c>
      <c r="L18" s="49">
        <v>35</v>
      </c>
      <c r="M18" s="49">
        <v>224</v>
      </c>
      <c r="N18" s="51">
        <v>259</v>
      </c>
      <c r="O18" s="49">
        <v>0</v>
      </c>
      <c r="P18" s="49">
        <v>0</v>
      </c>
      <c r="Q18" s="51">
        <v>0</v>
      </c>
      <c r="S18" s="49">
        <v>0</v>
      </c>
      <c r="T18" s="49">
        <v>2</v>
      </c>
      <c r="U18" s="50">
        <v>2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2</v>
      </c>
      <c r="AD18" s="51">
        <v>2</v>
      </c>
      <c r="AE18" s="49">
        <v>0</v>
      </c>
      <c r="AF18" s="49">
        <v>0</v>
      </c>
      <c r="AG18" s="51">
        <v>0</v>
      </c>
      <c r="AI18" s="49">
        <v>2</v>
      </c>
      <c r="AJ18" s="49">
        <v>20</v>
      </c>
      <c r="AK18" s="51">
        <v>22</v>
      </c>
      <c r="AM18" s="49">
        <v>0</v>
      </c>
      <c r="AN18" s="49">
        <v>12</v>
      </c>
      <c r="AO18" s="51">
        <v>12</v>
      </c>
      <c r="AQ18" s="49">
        <v>8</v>
      </c>
      <c r="AR18" s="49">
        <v>20</v>
      </c>
      <c r="AS18" s="51">
        <v>28</v>
      </c>
      <c r="AU18" s="52">
        <v>22</v>
      </c>
    </row>
    <row r="19" spans="1:47" ht="25" customHeight="1" x14ac:dyDescent="0.35">
      <c r="A19" s="56" t="s">
        <v>58</v>
      </c>
      <c r="B19" s="48"/>
      <c r="C19" s="49">
        <v>3</v>
      </c>
      <c r="D19" s="49">
        <v>78</v>
      </c>
      <c r="E19" s="50">
        <v>81</v>
      </c>
      <c r="F19" s="49">
        <v>2</v>
      </c>
      <c r="G19" s="49">
        <v>8</v>
      </c>
      <c r="H19" s="51">
        <v>10</v>
      </c>
      <c r="I19" s="49">
        <v>0</v>
      </c>
      <c r="J19" s="49">
        <v>6</v>
      </c>
      <c r="K19" s="51">
        <v>6</v>
      </c>
      <c r="L19" s="49">
        <v>1</v>
      </c>
      <c r="M19" s="49">
        <v>64</v>
      </c>
      <c r="N19" s="51">
        <v>65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8</v>
      </c>
      <c r="AK19" s="51">
        <v>8</v>
      </c>
      <c r="AM19" s="49">
        <v>0</v>
      </c>
      <c r="AN19" s="49">
        <v>0</v>
      </c>
      <c r="AO19" s="51">
        <v>0</v>
      </c>
      <c r="AQ19" s="49">
        <v>1</v>
      </c>
      <c r="AR19" s="49">
        <v>9</v>
      </c>
      <c r="AS19" s="51">
        <v>10</v>
      </c>
      <c r="AU19" s="52">
        <v>8</v>
      </c>
    </row>
    <row r="20" spans="1:47" ht="18" customHeight="1" x14ac:dyDescent="0.35">
      <c r="A20" s="56" t="s">
        <v>59</v>
      </c>
      <c r="B20" s="48"/>
      <c r="C20" s="49">
        <v>14</v>
      </c>
      <c r="D20" s="49">
        <v>110</v>
      </c>
      <c r="E20" s="50">
        <v>124</v>
      </c>
      <c r="F20" s="49">
        <v>6</v>
      </c>
      <c r="G20" s="49">
        <v>33</v>
      </c>
      <c r="H20" s="51">
        <v>39</v>
      </c>
      <c r="I20" s="49">
        <v>2</v>
      </c>
      <c r="J20" s="49">
        <v>7</v>
      </c>
      <c r="K20" s="51">
        <v>9</v>
      </c>
      <c r="L20" s="49">
        <v>6</v>
      </c>
      <c r="M20" s="49">
        <v>70</v>
      </c>
      <c r="N20" s="51">
        <v>76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6</v>
      </c>
      <c r="AK20" s="51">
        <v>6</v>
      </c>
      <c r="AM20" s="49">
        <v>0</v>
      </c>
      <c r="AN20" s="49">
        <v>0</v>
      </c>
      <c r="AO20" s="51">
        <v>0</v>
      </c>
      <c r="AQ20" s="49">
        <v>0</v>
      </c>
      <c r="AR20" s="49">
        <v>10</v>
      </c>
      <c r="AS20" s="51">
        <v>10</v>
      </c>
      <c r="AU20" s="52">
        <v>6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15</v>
      </c>
      <c r="D22" s="49">
        <v>142</v>
      </c>
      <c r="E22" s="50">
        <v>157</v>
      </c>
      <c r="F22" s="49">
        <v>13</v>
      </c>
      <c r="G22" s="49">
        <v>33</v>
      </c>
      <c r="H22" s="51">
        <v>46</v>
      </c>
      <c r="I22" s="49">
        <v>2</v>
      </c>
      <c r="J22" s="49">
        <v>19</v>
      </c>
      <c r="K22" s="51">
        <v>21</v>
      </c>
      <c r="L22" s="49">
        <v>0</v>
      </c>
      <c r="M22" s="49">
        <v>90</v>
      </c>
      <c r="N22" s="51">
        <v>90</v>
      </c>
      <c r="O22" s="49">
        <v>0</v>
      </c>
      <c r="P22" s="49">
        <v>0</v>
      </c>
      <c r="Q22" s="51">
        <v>0</v>
      </c>
      <c r="S22" s="49">
        <v>0</v>
      </c>
      <c r="T22" s="49">
        <v>2</v>
      </c>
      <c r="U22" s="50">
        <v>2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2</v>
      </c>
      <c r="AD22" s="51">
        <v>2</v>
      </c>
      <c r="AE22" s="49">
        <v>0</v>
      </c>
      <c r="AF22" s="49">
        <v>0</v>
      </c>
      <c r="AG22" s="51">
        <v>0</v>
      </c>
      <c r="AI22" s="49">
        <v>0</v>
      </c>
      <c r="AJ22" s="49">
        <v>13</v>
      </c>
      <c r="AK22" s="51">
        <v>13</v>
      </c>
      <c r="AM22" s="49">
        <v>1</v>
      </c>
      <c r="AN22" s="49">
        <v>1</v>
      </c>
      <c r="AO22" s="51">
        <v>2</v>
      </c>
      <c r="AQ22" s="49">
        <v>0</v>
      </c>
      <c r="AR22" s="49">
        <v>19</v>
      </c>
      <c r="AS22" s="51">
        <v>19</v>
      </c>
      <c r="AU22" s="52">
        <v>14</v>
      </c>
    </row>
    <row r="23" spans="1:47" ht="18" customHeight="1" x14ac:dyDescent="0.35">
      <c r="A23" s="56" t="s">
        <v>62</v>
      </c>
      <c r="B23" s="48"/>
      <c r="C23" s="49">
        <v>75</v>
      </c>
      <c r="D23" s="49">
        <v>546</v>
      </c>
      <c r="E23" s="50">
        <v>621</v>
      </c>
      <c r="F23" s="49">
        <v>25</v>
      </c>
      <c r="G23" s="49">
        <v>150</v>
      </c>
      <c r="H23" s="51">
        <v>175</v>
      </c>
      <c r="I23" s="49">
        <v>7</v>
      </c>
      <c r="J23" s="49">
        <v>47</v>
      </c>
      <c r="K23" s="51">
        <v>54</v>
      </c>
      <c r="L23" s="49">
        <v>43</v>
      </c>
      <c r="M23" s="49">
        <v>349</v>
      </c>
      <c r="N23" s="51">
        <v>392</v>
      </c>
      <c r="O23" s="49">
        <v>0</v>
      </c>
      <c r="P23" s="49">
        <v>0</v>
      </c>
      <c r="Q23" s="51">
        <v>0</v>
      </c>
      <c r="S23" s="49">
        <v>0</v>
      </c>
      <c r="T23" s="49">
        <v>2</v>
      </c>
      <c r="U23" s="50">
        <v>2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2</v>
      </c>
      <c r="AD23" s="51">
        <v>2</v>
      </c>
      <c r="AE23" s="49">
        <v>0</v>
      </c>
      <c r="AF23" s="49">
        <v>0</v>
      </c>
      <c r="AG23" s="51">
        <v>0</v>
      </c>
      <c r="AI23" s="49">
        <v>6</v>
      </c>
      <c r="AJ23" s="49">
        <v>40</v>
      </c>
      <c r="AK23" s="51">
        <v>46</v>
      </c>
      <c r="AM23" s="49">
        <v>7</v>
      </c>
      <c r="AN23" s="49">
        <v>22</v>
      </c>
      <c r="AO23" s="51">
        <v>29</v>
      </c>
      <c r="AQ23" s="49">
        <v>4</v>
      </c>
      <c r="AR23" s="49">
        <v>60</v>
      </c>
      <c r="AS23" s="51">
        <v>64</v>
      </c>
      <c r="AU23" s="52">
        <v>41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86</v>
      </c>
      <c r="D25" s="49">
        <v>374</v>
      </c>
      <c r="E25" s="50">
        <v>460</v>
      </c>
      <c r="F25" s="49">
        <v>55</v>
      </c>
      <c r="G25" s="49">
        <v>132</v>
      </c>
      <c r="H25" s="51">
        <v>187</v>
      </c>
      <c r="I25" s="49">
        <v>9</v>
      </c>
      <c r="J25" s="49">
        <v>28</v>
      </c>
      <c r="K25" s="51">
        <v>37</v>
      </c>
      <c r="L25" s="49">
        <v>22</v>
      </c>
      <c r="M25" s="49">
        <v>214</v>
      </c>
      <c r="N25" s="51">
        <v>236</v>
      </c>
      <c r="O25" s="49">
        <v>0</v>
      </c>
      <c r="P25" s="49">
        <v>0</v>
      </c>
      <c r="Q25" s="51">
        <v>0</v>
      </c>
      <c r="S25" s="49">
        <v>4</v>
      </c>
      <c r="T25" s="49">
        <v>6</v>
      </c>
      <c r="U25" s="50">
        <v>10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4</v>
      </c>
      <c r="AC25" s="49">
        <v>6</v>
      </c>
      <c r="AD25" s="51">
        <v>10</v>
      </c>
      <c r="AE25" s="49">
        <v>0</v>
      </c>
      <c r="AF25" s="49">
        <v>0</v>
      </c>
      <c r="AG25" s="51">
        <v>0</v>
      </c>
      <c r="AI25" s="49">
        <v>4</v>
      </c>
      <c r="AJ25" s="49">
        <v>30</v>
      </c>
      <c r="AK25" s="51">
        <v>34</v>
      </c>
      <c r="AM25" s="49">
        <v>3</v>
      </c>
      <c r="AN25" s="49">
        <v>10</v>
      </c>
      <c r="AO25" s="51">
        <v>13</v>
      </c>
      <c r="AQ25" s="49">
        <v>9</v>
      </c>
      <c r="AR25" s="49">
        <v>40</v>
      </c>
      <c r="AS25" s="51">
        <v>49</v>
      </c>
      <c r="AU25" s="52">
        <v>28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>
        <v>9</v>
      </c>
      <c r="D27" s="49">
        <v>179</v>
      </c>
      <c r="E27" s="50">
        <v>188</v>
      </c>
      <c r="F27" s="49">
        <v>5</v>
      </c>
      <c r="G27" s="49">
        <v>53</v>
      </c>
      <c r="H27" s="51">
        <v>58</v>
      </c>
      <c r="I27" s="49">
        <v>3</v>
      </c>
      <c r="J27" s="49">
        <v>24</v>
      </c>
      <c r="K27" s="51">
        <v>27</v>
      </c>
      <c r="L27" s="49">
        <v>1</v>
      </c>
      <c r="M27" s="49">
        <v>102</v>
      </c>
      <c r="N27" s="51">
        <v>103</v>
      </c>
      <c r="O27" s="49">
        <v>0</v>
      </c>
      <c r="P27" s="49">
        <v>0</v>
      </c>
      <c r="Q27" s="51">
        <v>0</v>
      </c>
      <c r="S27" s="49">
        <v>1</v>
      </c>
      <c r="T27" s="49">
        <v>8</v>
      </c>
      <c r="U27" s="50">
        <v>9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1</v>
      </c>
      <c r="AC27" s="49">
        <v>8</v>
      </c>
      <c r="AD27" s="51">
        <v>9</v>
      </c>
      <c r="AE27" s="49">
        <v>0</v>
      </c>
      <c r="AF27" s="49">
        <v>0</v>
      </c>
      <c r="AG27" s="51">
        <v>0</v>
      </c>
      <c r="AI27" s="49">
        <v>0</v>
      </c>
      <c r="AJ27" s="49">
        <v>15</v>
      </c>
      <c r="AK27" s="51">
        <v>15</v>
      </c>
      <c r="AM27" s="49">
        <v>0</v>
      </c>
      <c r="AN27" s="49">
        <v>1</v>
      </c>
      <c r="AO27" s="51">
        <v>1</v>
      </c>
      <c r="AQ27" s="49">
        <v>6</v>
      </c>
      <c r="AR27" s="49">
        <v>20</v>
      </c>
      <c r="AS27" s="51">
        <v>26</v>
      </c>
      <c r="AU27" s="52">
        <v>7</v>
      </c>
    </row>
    <row r="28" spans="1:47" ht="25" customHeight="1" x14ac:dyDescent="0.35">
      <c r="A28" s="56" t="s">
        <v>156</v>
      </c>
      <c r="B28" s="48"/>
      <c r="C28" s="49">
        <v>5</v>
      </c>
      <c r="D28" s="49">
        <v>90</v>
      </c>
      <c r="E28" s="50">
        <v>95</v>
      </c>
      <c r="F28" s="49">
        <v>1</v>
      </c>
      <c r="G28" s="49">
        <v>38</v>
      </c>
      <c r="H28" s="51">
        <v>39</v>
      </c>
      <c r="I28" s="49">
        <v>2</v>
      </c>
      <c r="J28" s="49">
        <v>11</v>
      </c>
      <c r="K28" s="51">
        <v>13</v>
      </c>
      <c r="L28" s="49">
        <v>2</v>
      </c>
      <c r="M28" s="49">
        <v>41</v>
      </c>
      <c r="N28" s="51">
        <v>43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6</v>
      </c>
      <c r="AK28" s="51">
        <v>6</v>
      </c>
      <c r="AM28" s="49">
        <v>0</v>
      </c>
      <c r="AN28" s="49">
        <v>0</v>
      </c>
      <c r="AO28" s="51">
        <v>0</v>
      </c>
      <c r="AQ28" s="49">
        <v>0</v>
      </c>
      <c r="AR28" s="49">
        <v>13</v>
      </c>
      <c r="AS28" s="51">
        <v>13</v>
      </c>
      <c r="AU28" s="52">
        <v>5</v>
      </c>
    </row>
    <row r="29" spans="1:47" ht="18" customHeight="1" x14ac:dyDescent="0.35">
      <c r="A29" s="56" t="s">
        <v>66</v>
      </c>
      <c r="B29" s="48"/>
      <c r="C29" s="49">
        <v>43</v>
      </c>
      <c r="D29" s="49">
        <v>94</v>
      </c>
      <c r="E29" s="50">
        <v>137</v>
      </c>
      <c r="F29" s="49">
        <v>31</v>
      </c>
      <c r="G29" s="49">
        <v>61</v>
      </c>
      <c r="H29" s="51">
        <v>92</v>
      </c>
      <c r="I29" s="49">
        <v>5</v>
      </c>
      <c r="J29" s="49">
        <v>17</v>
      </c>
      <c r="K29" s="51">
        <v>22</v>
      </c>
      <c r="L29" s="49">
        <v>7</v>
      </c>
      <c r="M29" s="49">
        <v>16</v>
      </c>
      <c r="N29" s="51">
        <v>23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1</v>
      </c>
      <c r="AJ29" s="49">
        <v>10</v>
      </c>
      <c r="AK29" s="51">
        <v>11</v>
      </c>
      <c r="AM29" s="49">
        <v>0</v>
      </c>
      <c r="AN29" s="49">
        <v>4</v>
      </c>
      <c r="AO29" s="51">
        <v>4</v>
      </c>
      <c r="AQ29" s="49">
        <v>4</v>
      </c>
      <c r="AR29" s="49">
        <v>16</v>
      </c>
      <c r="AS29" s="51">
        <v>20</v>
      </c>
      <c r="AU29" s="52">
        <v>6</v>
      </c>
    </row>
    <row r="30" spans="1:47" ht="18" customHeight="1" x14ac:dyDescent="0.35">
      <c r="A30" s="56" t="s">
        <v>67</v>
      </c>
      <c r="B30" s="48"/>
      <c r="C30" s="49">
        <v>34</v>
      </c>
      <c r="D30" s="49">
        <v>171</v>
      </c>
      <c r="E30" s="50">
        <v>205</v>
      </c>
      <c r="F30" s="49">
        <v>18</v>
      </c>
      <c r="G30" s="49">
        <v>64</v>
      </c>
      <c r="H30" s="51">
        <v>82</v>
      </c>
      <c r="I30" s="49">
        <v>2</v>
      </c>
      <c r="J30" s="49">
        <v>24</v>
      </c>
      <c r="K30" s="51">
        <v>26</v>
      </c>
      <c r="L30" s="49">
        <v>14</v>
      </c>
      <c r="M30" s="49">
        <v>83</v>
      </c>
      <c r="N30" s="51">
        <v>97</v>
      </c>
      <c r="O30" s="49">
        <v>0</v>
      </c>
      <c r="P30" s="49">
        <v>0</v>
      </c>
      <c r="Q30" s="51">
        <v>0</v>
      </c>
      <c r="S30" s="49">
        <v>0</v>
      </c>
      <c r="T30" s="49">
        <v>1</v>
      </c>
      <c r="U30" s="50">
        <v>1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1</v>
      </c>
      <c r="AD30" s="51">
        <v>1</v>
      </c>
      <c r="AE30" s="49">
        <v>0</v>
      </c>
      <c r="AF30" s="49">
        <v>0</v>
      </c>
      <c r="AG30" s="51">
        <v>0</v>
      </c>
      <c r="AI30" s="49">
        <v>3</v>
      </c>
      <c r="AJ30" s="49">
        <v>16</v>
      </c>
      <c r="AK30" s="51">
        <v>19</v>
      </c>
      <c r="AM30" s="49">
        <v>0</v>
      </c>
      <c r="AN30" s="49">
        <v>6</v>
      </c>
      <c r="AO30" s="51">
        <v>6</v>
      </c>
      <c r="AQ30" s="49">
        <v>7</v>
      </c>
      <c r="AR30" s="49">
        <v>70</v>
      </c>
      <c r="AS30" s="51">
        <v>77</v>
      </c>
      <c r="AU30" s="52">
        <v>13</v>
      </c>
    </row>
    <row r="31" spans="1:47" ht="32.4" customHeight="1" x14ac:dyDescent="0.35">
      <c r="A31" s="54" t="s">
        <v>157</v>
      </c>
      <c r="B31" s="48"/>
      <c r="C31" s="49">
        <v>237</v>
      </c>
      <c r="D31" s="49">
        <v>294</v>
      </c>
      <c r="E31" s="50">
        <v>531</v>
      </c>
      <c r="F31" s="49">
        <v>148</v>
      </c>
      <c r="G31" s="49">
        <v>161</v>
      </c>
      <c r="H31" s="51">
        <v>309</v>
      </c>
      <c r="I31" s="49">
        <v>45</v>
      </c>
      <c r="J31" s="49">
        <v>55</v>
      </c>
      <c r="K31" s="51">
        <v>100</v>
      </c>
      <c r="L31" s="49">
        <v>44</v>
      </c>
      <c r="M31" s="49">
        <v>78</v>
      </c>
      <c r="N31" s="51">
        <v>122</v>
      </c>
      <c r="O31" s="49">
        <v>0</v>
      </c>
      <c r="P31" s="49">
        <v>0</v>
      </c>
      <c r="Q31" s="51">
        <v>0</v>
      </c>
      <c r="S31" s="49">
        <v>0</v>
      </c>
      <c r="T31" s="49">
        <v>3</v>
      </c>
      <c r="U31" s="50">
        <v>3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3</v>
      </c>
      <c r="AD31" s="51">
        <v>3</v>
      </c>
      <c r="AE31" s="49">
        <v>0</v>
      </c>
      <c r="AF31" s="49">
        <v>0</v>
      </c>
      <c r="AG31" s="51">
        <v>0</v>
      </c>
      <c r="AI31" s="49">
        <v>6</v>
      </c>
      <c r="AJ31" s="49">
        <v>18</v>
      </c>
      <c r="AK31" s="51">
        <v>24</v>
      </c>
      <c r="AM31" s="49">
        <v>3</v>
      </c>
      <c r="AN31" s="49">
        <v>13</v>
      </c>
      <c r="AO31" s="51">
        <v>16</v>
      </c>
      <c r="AQ31" s="49">
        <v>14</v>
      </c>
      <c r="AR31" s="49">
        <v>30</v>
      </c>
      <c r="AS31" s="51">
        <v>44</v>
      </c>
      <c r="AU31" s="52">
        <v>10</v>
      </c>
    </row>
    <row r="32" spans="1:47" ht="18" customHeight="1" x14ac:dyDescent="0.35">
      <c r="A32" s="54" t="s">
        <v>158</v>
      </c>
      <c r="B32" s="48"/>
      <c r="C32" s="49">
        <v>104</v>
      </c>
      <c r="D32" s="49">
        <v>289</v>
      </c>
      <c r="E32" s="50">
        <v>393</v>
      </c>
      <c r="F32" s="49">
        <v>54</v>
      </c>
      <c r="G32" s="49">
        <v>129</v>
      </c>
      <c r="H32" s="51">
        <v>183</v>
      </c>
      <c r="I32" s="49">
        <v>11</v>
      </c>
      <c r="J32" s="49">
        <v>17</v>
      </c>
      <c r="K32" s="51">
        <v>28</v>
      </c>
      <c r="L32" s="49">
        <v>39</v>
      </c>
      <c r="M32" s="49">
        <v>143</v>
      </c>
      <c r="N32" s="51">
        <v>182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7</v>
      </c>
      <c r="AJ32" s="49">
        <v>20</v>
      </c>
      <c r="AK32" s="51">
        <v>27</v>
      </c>
      <c r="AM32" s="49">
        <v>0</v>
      </c>
      <c r="AN32" s="49">
        <v>0</v>
      </c>
      <c r="AO32" s="51">
        <v>0</v>
      </c>
      <c r="AQ32" s="49">
        <v>16</v>
      </c>
      <c r="AR32" s="49">
        <v>40</v>
      </c>
      <c r="AS32" s="51">
        <v>56</v>
      </c>
      <c r="AU32" s="52">
        <v>18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>
        <v>0</v>
      </c>
      <c r="AJ33" s="49">
        <v>0</v>
      </c>
      <c r="AK33" s="51">
        <v>0</v>
      </c>
      <c r="AM33" s="49">
        <v>15</v>
      </c>
      <c r="AN33" s="49">
        <v>55</v>
      </c>
      <c r="AO33" s="51">
        <v>70</v>
      </c>
      <c r="AQ33" s="49">
        <v>0</v>
      </c>
      <c r="AR33" s="49">
        <v>0</v>
      </c>
      <c r="AS33" s="51">
        <v>0</v>
      </c>
      <c r="AU33" s="52">
        <v>0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67234D9A-CD39-4534-A410-3DE43D3FB3D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BA9362-4A26-4C2B-BBF0-8A33FD3DAA04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142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896</v>
      </c>
      <c r="D10" s="41">
        <v>4668</v>
      </c>
      <c r="E10" s="42">
        <v>5564</v>
      </c>
      <c r="F10" s="41">
        <v>19</v>
      </c>
      <c r="G10" s="41">
        <v>9</v>
      </c>
      <c r="H10" s="43">
        <v>28</v>
      </c>
      <c r="I10" s="41">
        <v>62</v>
      </c>
      <c r="J10" s="41">
        <v>101</v>
      </c>
      <c r="K10" s="43">
        <v>163</v>
      </c>
      <c r="L10" s="41">
        <v>628</v>
      </c>
      <c r="M10" s="41">
        <v>1899</v>
      </c>
      <c r="N10" s="43">
        <v>2527</v>
      </c>
      <c r="O10" s="41">
        <v>187</v>
      </c>
      <c r="P10" s="41">
        <v>2659</v>
      </c>
      <c r="Q10" s="43">
        <v>2846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6</v>
      </c>
      <c r="AJ10" s="41">
        <v>139</v>
      </c>
      <c r="AK10" s="43">
        <v>145</v>
      </c>
      <c r="AL10" s="44"/>
      <c r="AM10" s="41">
        <v>11</v>
      </c>
      <c r="AN10" s="41">
        <v>217</v>
      </c>
      <c r="AO10" s="43">
        <v>228</v>
      </c>
      <c r="AP10" s="44"/>
      <c r="AQ10" s="41">
        <v>1</v>
      </c>
      <c r="AR10" s="41">
        <v>80</v>
      </c>
      <c r="AS10" s="43">
        <v>81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896</v>
      </c>
      <c r="D11" s="49">
        <v>4668</v>
      </c>
      <c r="E11" s="50">
        <v>5564</v>
      </c>
      <c r="F11" s="49">
        <v>19</v>
      </c>
      <c r="G11" s="49">
        <v>9</v>
      </c>
      <c r="H11" s="51">
        <v>28</v>
      </c>
      <c r="I11" s="49">
        <v>62</v>
      </c>
      <c r="J11" s="49">
        <v>101</v>
      </c>
      <c r="K11" s="51">
        <v>163</v>
      </c>
      <c r="L11" s="49">
        <v>628</v>
      </c>
      <c r="M11" s="49">
        <v>1899</v>
      </c>
      <c r="N11" s="51">
        <v>2527</v>
      </c>
      <c r="O11" s="49">
        <v>187</v>
      </c>
      <c r="P11" s="49">
        <v>2659</v>
      </c>
      <c r="Q11" s="51">
        <v>2846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6</v>
      </c>
      <c r="AJ11" s="49">
        <v>139</v>
      </c>
      <c r="AK11" s="51">
        <v>145</v>
      </c>
      <c r="AM11" s="49">
        <v>11</v>
      </c>
      <c r="AN11" s="49">
        <v>217</v>
      </c>
      <c r="AO11" s="51">
        <v>228</v>
      </c>
      <c r="AQ11" s="49">
        <v>1</v>
      </c>
      <c r="AR11" s="49">
        <v>80</v>
      </c>
      <c r="AS11" s="51">
        <v>81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881</v>
      </c>
      <c r="D12" s="49">
        <v>4470</v>
      </c>
      <c r="E12" s="50">
        <v>5351</v>
      </c>
      <c r="F12" s="49">
        <v>19</v>
      </c>
      <c r="G12" s="49">
        <v>9</v>
      </c>
      <c r="H12" s="51">
        <v>28</v>
      </c>
      <c r="I12" s="49">
        <v>61</v>
      </c>
      <c r="J12" s="49">
        <v>97</v>
      </c>
      <c r="K12" s="51">
        <v>158</v>
      </c>
      <c r="L12" s="49">
        <v>619</v>
      </c>
      <c r="M12" s="49">
        <v>1804</v>
      </c>
      <c r="N12" s="51">
        <v>2423</v>
      </c>
      <c r="O12" s="49">
        <v>182</v>
      </c>
      <c r="P12" s="49">
        <v>2560</v>
      </c>
      <c r="Q12" s="51">
        <v>2742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6</v>
      </c>
      <c r="AJ12" s="49">
        <v>126</v>
      </c>
      <c r="AK12" s="51">
        <v>132</v>
      </c>
      <c r="AM12" s="49">
        <v>10</v>
      </c>
      <c r="AN12" s="49">
        <v>172</v>
      </c>
      <c r="AO12" s="51">
        <v>182</v>
      </c>
      <c r="AQ12" s="49">
        <v>1</v>
      </c>
      <c r="AR12" s="49">
        <v>73</v>
      </c>
      <c r="AS12" s="51">
        <v>74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0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>
        <v>1</v>
      </c>
      <c r="D14" s="49">
        <v>11</v>
      </c>
      <c r="E14" s="50">
        <v>12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1</v>
      </c>
      <c r="M14" s="49">
        <v>3</v>
      </c>
      <c r="N14" s="51">
        <v>4</v>
      </c>
      <c r="O14" s="49">
        <v>0</v>
      </c>
      <c r="P14" s="49">
        <v>8</v>
      </c>
      <c r="Q14" s="51">
        <v>8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1</v>
      </c>
      <c r="AK14" s="51">
        <v>1</v>
      </c>
      <c r="AM14" s="49">
        <v>0</v>
      </c>
      <c r="AN14" s="49">
        <v>0</v>
      </c>
      <c r="AO14" s="51">
        <v>0</v>
      </c>
      <c r="AQ14" s="49">
        <v>1</v>
      </c>
      <c r="AR14" s="49">
        <v>1</v>
      </c>
      <c r="AS14" s="51">
        <v>2</v>
      </c>
      <c r="AU14" s="52">
        <v>2</v>
      </c>
    </row>
    <row r="15" spans="1:47" ht="18" customHeight="1" x14ac:dyDescent="0.35">
      <c r="A15" s="56" t="s">
        <v>54</v>
      </c>
      <c r="B15" s="48"/>
      <c r="C15" s="49">
        <v>266</v>
      </c>
      <c r="D15" s="49">
        <v>317</v>
      </c>
      <c r="E15" s="50">
        <v>583</v>
      </c>
      <c r="F15" s="49">
        <v>0</v>
      </c>
      <c r="G15" s="49">
        <v>3</v>
      </c>
      <c r="H15" s="51">
        <v>3</v>
      </c>
      <c r="I15" s="49">
        <v>2</v>
      </c>
      <c r="J15" s="49">
        <v>10</v>
      </c>
      <c r="K15" s="51">
        <v>12</v>
      </c>
      <c r="L15" s="49">
        <v>258</v>
      </c>
      <c r="M15" s="49">
        <v>127</v>
      </c>
      <c r="N15" s="51">
        <v>385</v>
      </c>
      <c r="O15" s="49">
        <v>6</v>
      </c>
      <c r="P15" s="49">
        <v>177</v>
      </c>
      <c r="Q15" s="51">
        <v>183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1</v>
      </c>
      <c r="AJ15" s="49">
        <v>15</v>
      </c>
      <c r="AK15" s="51">
        <v>16</v>
      </c>
      <c r="AM15" s="49">
        <v>1</v>
      </c>
      <c r="AN15" s="49">
        <v>23</v>
      </c>
      <c r="AO15" s="51">
        <v>24</v>
      </c>
      <c r="AQ15" s="49">
        <v>0</v>
      </c>
      <c r="AR15" s="49">
        <v>3</v>
      </c>
      <c r="AS15" s="51">
        <v>3</v>
      </c>
      <c r="AU15" s="52">
        <v>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5</v>
      </c>
      <c r="E17" s="50">
        <v>6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1</v>
      </c>
      <c r="M17" s="49">
        <v>3</v>
      </c>
      <c r="N17" s="51">
        <v>4</v>
      </c>
      <c r="O17" s="49">
        <v>0</v>
      </c>
      <c r="P17" s="49">
        <v>2</v>
      </c>
      <c r="Q17" s="51">
        <v>2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2</v>
      </c>
      <c r="AS17" s="51">
        <v>2</v>
      </c>
      <c r="AU17" s="52">
        <v>2</v>
      </c>
    </row>
    <row r="18" spans="1:47" ht="18" customHeight="1" x14ac:dyDescent="0.35">
      <c r="A18" s="56" t="s">
        <v>57</v>
      </c>
      <c r="B18" s="48"/>
      <c r="C18" s="49">
        <v>6</v>
      </c>
      <c r="D18" s="49">
        <v>72</v>
      </c>
      <c r="E18" s="50">
        <v>78</v>
      </c>
      <c r="F18" s="49">
        <v>0</v>
      </c>
      <c r="G18" s="49">
        <v>0</v>
      </c>
      <c r="H18" s="51">
        <v>0</v>
      </c>
      <c r="I18" s="49">
        <v>0</v>
      </c>
      <c r="J18" s="49">
        <v>1</v>
      </c>
      <c r="K18" s="51">
        <v>1</v>
      </c>
      <c r="L18" s="49">
        <v>5</v>
      </c>
      <c r="M18" s="49">
        <v>40</v>
      </c>
      <c r="N18" s="51">
        <v>45</v>
      </c>
      <c r="O18" s="49">
        <v>1</v>
      </c>
      <c r="P18" s="49">
        <v>31</v>
      </c>
      <c r="Q18" s="51">
        <v>32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8</v>
      </c>
      <c r="AO18" s="51">
        <v>8</v>
      </c>
      <c r="AQ18" s="49">
        <v>0</v>
      </c>
      <c r="AR18" s="49">
        <v>6</v>
      </c>
      <c r="AS18" s="51">
        <v>6</v>
      </c>
      <c r="AU18" s="52">
        <v>6</v>
      </c>
    </row>
    <row r="19" spans="1:47" ht="25" customHeight="1" x14ac:dyDescent="0.35">
      <c r="A19" s="56" t="s">
        <v>58</v>
      </c>
      <c r="B19" s="48"/>
      <c r="C19" s="49">
        <v>1</v>
      </c>
      <c r="D19" s="49">
        <v>14</v>
      </c>
      <c r="E19" s="50">
        <v>15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1</v>
      </c>
      <c r="M19" s="49">
        <v>5</v>
      </c>
      <c r="N19" s="51">
        <v>6</v>
      </c>
      <c r="O19" s="49">
        <v>0</v>
      </c>
      <c r="P19" s="49">
        <v>9</v>
      </c>
      <c r="Q19" s="51">
        <v>9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3</v>
      </c>
      <c r="AK19" s="51">
        <v>3</v>
      </c>
      <c r="AM19" s="49">
        <v>0</v>
      </c>
      <c r="AN19" s="49">
        <v>1</v>
      </c>
      <c r="AO19" s="51">
        <v>1</v>
      </c>
      <c r="AQ19" s="49">
        <v>0</v>
      </c>
      <c r="AR19" s="49">
        <v>1</v>
      </c>
      <c r="AS19" s="51">
        <v>1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38</v>
      </c>
      <c r="D20" s="49">
        <v>354</v>
      </c>
      <c r="E20" s="50">
        <v>392</v>
      </c>
      <c r="F20" s="49">
        <v>0</v>
      </c>
      <c r="G20" s="49">
        <v>2</v>
      </c>
      <c r="H20" s="51">
        <v>2</v>
      </c>
      <c r="I20" s="49">
        <v>3</v>
      </c>
      <c r="J20" s="49">
        <v>0</v>
      </c>
      <c r="K20" s="51">
        <v>3</v>
      </c>
      <c r="L20" s="49">
        <v>24</v>
      </c>
      <c r="M20" s="49">
        <v>127</v>
      </c>
      <c r="N20" s="51">
        <v>151</v>
      </c>
      <c r="O20" s="49">
        <v>11</v>
      </c>
      <c r="P20" s="49">
        <v>225</v>
      </c>
      <c r="Q20" s="51">
        <v>236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5</v>
      </c>
      <c r="AK20" s="51">
        <v>5</v>
      </c>
      <c r="AM20" s="49">
        <v>0</v>
      </c>
      <c r="AN20" s="49">
        <v>23</v>
      </c>
      <c r="AO20" s="51">
        <v>23</v>
      </c>
      <c r="AQ20" s="49">
        <v>0</v>
      </c>
      <c r="AR20" s="49">
        <v>3</v>
      </c>
      <c r="AS20" s="51">
        <v>3</v>
      </c>
      <c r="AU20" s="52">
        <v>3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4</v>
      </c>
      <c r="E21" s="50">
        <v>4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1</v>
      </c>
      <c r="N21" s="51">
        <v>1</v>
      </c>
      <c r="O21" s="49">
        <v>0</v>
      </c>
      <c r="P21" s="49">
        <v>3</v>
      </c>
      <c r="Q21" s="51">
        <v>3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1</v>
      </c>
      <c r="AS21" s="51">
        <v>1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5</v>
      </c>
      <c r="D22" s="49">
        <v>40</v>
      </c>
      <c r="E22" s="50">
        <v>45</v>
      </c>
      <c r="F22" s="49">
        <v>0</v>
      </c>
      <c r="G22" s="49">
        <v>0</v>
      </c>
      <c r="H22" s="51">
        <v>0</v>
      </c>
      <c r="I22" s="49">
        <v>0</v>
      </c>
      <c r="J22" s="49">
        <v>1</v>
      </c>
      <c r="K22" s="51">
        <v>1</v>
      </c>
      <c r="L22" s="49">
        <v>4</v>
      </c>
      <c r="M22" s="49">
        <v>14</v>
      </c>
      <c r="N22" s="51">
        <v>18</v>
      </c>
      <c r="O22" s="49">
        <v>1</v>
      </c>
      <c r="P22" s="49">
        <v>25</v>
      </c>
      <c r="Q22" s="51">
        <v>26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3</v>
      </c>
      <c r="AK22" s="51">
        <v>3</v>
      </c>
      <c r="AM22" s="49">
        <v>0</v>
      </c>
      <c r="AN22" s="49">
        <v>0</v>
      </c>
      <c r="AO22" s="51">
        <v>0</v>
      </c>
      <c r="AQ22" s="49">
        <v>0</v>
      </c>
      <c r="AR22" s="49">
        <v>5</v>
      </c>
      <c r="AS22" s="51">
        <v>5</v>
      </c>
      <c r="AU22" s="52">
        <v>5</v>
      </c>
    </row>
    <row r="23" spans="1:47" ht="18" customHeight="1" x14ac:dyDescent="0.35">
      <c r="A23" s="56" t="s">
        <v>62</v>
      </c>
      <c r="B23" s="48"/>
      <c r="C23" s="49">
        <v>407</v>
      </c>
      <c r="D23" s="49">
        <v>2142</v>
      </c>
      <c r="E23" s="50">
        <v>2549</v>
      </c>
      <c r="F23" s="49">
        <v>18</v>
      </c>
      <c r="G23" s="49">
        <v>3</v>
      </c>
      <c r="H23" s="51">
        <v>21</v>
      </c>
      <c r="I23" s="49">
        <v>33</v>
      </c>
      <c r="J23" s="49">
        <v>75</v>
      </c>
      <c r="K23" s="51">
        <v>108</v>
      </c>
      <c r="L23" s="49">
        <v>240</v>
      </c>
      <c r="M23" s="49">
        <v>833</v>
      </c>
      <c r="N23" s="51">
        <v>1073</v>
      </c>
      <c r="O23" s="49">
        <v>116</v>
      </c>
      <c r="P23" s="49">
        <v>1231</v>
      </c>
      <c r="Q23" s="51">
        <v>1347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3</v>
      </c>
      <c r="AJ23" s="49">
        <v>60</v>
      </c>
      <c r="AK23" s="51">
        <v>63</v>
      </c>
      <c r="AM23" s="49">
        <v>2</v>
      </c>
      <c r="AN23" s="49">
        <v>49</v>
      </c>
      <c r="AO23" s="51">
        <v>51</v>
      </c>
      <c r="AQ23" s="49">
        <v>0</v>
      </c>
      <c r="AR23" s="49">
        <v>22</v>
      </c>
      <c r="AS23" s="51">
        <v>22</v>
      </c>
      <c r="AU23" s="52">
        <v>22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27</v>
      </c>
      <c r="E24" s="50">
        <v>27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0</v>
      </c>
      <c r="M24" s="49">
        <v>17</v>
      </c>
      <c r="N24" s="51">
        <v>17</v>
      </c>
      <c r="O24" s="49">
        <v>0</v>
      </c>
      <c r="P24" s="49">
        <v>10</v>
      </c>
      <c r="Q24" s="51">
        <v>10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1</v>
      </c>
      <c r="AK24" s="51">
        <v>1</v>
      </c>
      <c r="AM24" s="49">
        <v>0</v>
      </c>
      <c r="AN24" s="49">
        <v>0</v>
      </c>
      <c r="AO24" s="51">
        <v>0</v>
      </c>
      <c r="AQ24" s="49">
        <v>0</v>
      </c>
      <c r="AR24" s="49">
        <v>4</v>
      </c>
      <c r="AS24" s="51">
        <v>4</v>
      </c>
      <c r="AU24" s="52">
        <v>4</v>
      </c>
    </row>
    <row r="25" spans="1:47" ht="25" customHeight="1" x14ac:dyDescent="0.35">
      <c r="A25" s="56" t="s">
        <v>64</v>
      </c>
      <c r="B25" s="48"/>
      <c r="C25" s="49">
        <v>34</v>
      </c>
      <c r="D25" s="49">
        <v>351</v>
      </c>
      <c r="E25" s="50">
        <v>385</v>
      </c>
      <c r="F25" s="49">
        <v>1</v>
      </c>
      <c r="G25" s="49">
        <v>0</v>
      </c>
      <c r="H25" s="51">
        <v>1</v>
      </c>
      <c r="I25" s="49">
        <v>0</v>
      </c>
      <c r="J25" s="49">
        <v>5</v>
      </c>
      <c r="K25" s="51">
        <v>5</v>
      </c>
      <c r="L25" s="49">
        <v>26</v>
      </c>
      <c r="M25" s="49">
        <v>211</v>
      </c>
      <c r="N25" s="51">
        <v>237</v>
      </c>
      <c r="O25" s="49">
        <v>7</v>
      </c>
      <c r="P25" s="49">
        <v>135</v>
      </c>
      <c r="Q25" s="51">
        <v>142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1</v>
      </c>
      <c r="AJ25" s="49">
        <v>11</v>
      </c>
      <c r="AK25" s="51">
        <v>12</v>
      </c>
      <c r="AM25" s="49">
        <v>5</v>
      </c>
      <c r="AN25" s="49">
        <v>28</v>
      </c>
      <c r="AO25" s="51">
        <v>33</v>
      </c>
      <c r="AQ25" s="49">
        <v>0</v>
      </c>
      <c r="AR25" s="49">
        <v>7</v>
      </c>
      <c r="AS25" s="51">
        <v>7</v>
      </c>
      <c r="AU25" s="52">
        <v>7</v>
      </c>
    </row>
    <row r="26" spans="1:47" ht="18" customHeight="1" x14ac:dyDescent="0.35">
      <c r="A26" s="56" t="s">
        <v>65</v>
      </c>
      <c r="B26" s="48"/>
      <c r="C26" s="49">
        <v>0</v>
      </c>
      <c r="D26" s="49">
        <v>8</v>
      </c>
      <c r="E26" s="50">
        <v>8</v>
      </c>
      <c r="F26" s="49">
        <v>0</v>
      </c>
      <c r="G26" s="49">
        <v>1</v>
      </c>
      <c r="H26" s="51">
        <v>1</v>
      </c>
      <c r="I26" s="49">
        <v>0</v>
      </c>
      <c r="J26" s="49">
        <v>1</v>
      </c>
      <c r="K26" s="51">
        <v>1</v>
      </c>
      <c r="L26" s="49">
        <v>0</v>
      </c>
      <c r="M26" s="49">
        <v>3</v>
      </c>
      <c r="N26" s="51">
        <v>3</v>
      </c>
      <c r="O26" s="49">
        <v>0</v>
      </c>
      <c r="P26" s="49">
        <v>3</v>
      </c>
      <c r="Q26" s="51">
        <v>3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1</v>
      </c>
      <c r="AS26" s="51">
        <v>1</v>
      </c>
      <c r="AU26" s="52">
        <v>1</v>
      </c>
    </row>
    <row r="27" spans="1:47" ht="18" customHeight="1" x14ac:dyDescent="0.35">
      <c r="A27" s="56" t="s">
        <v>155</v>
      </c>
      <c r="B27" s="48"/>
      <c r="C27" s="49">
        <v>93</v>
      </c>
      <c r="D27" s="49">
        <v>866</v>
      </c>
      <c r="E27" s="50">
        <v>959</v>
      </c>
      <c r="F27" s="49">
        <v>0</v>
      </c>
      <c r="G27" s="49">
        <v>0</v>
      </c>
      <c r="H27" s="51">
        <v>0</v>
      </c>
      <c r="I27" s="49">
        <v>18</v>
      </c>
      <c r="J27" s="49">
        <v>1</v>
      </c>
      <c r="K27" s="51">
        <v>19</v>
      </c>
      <c r="L27" s="49">
        <v>45</v>
      </c>
      <c r="M27" s="49">
        <v>299</v>
      </c>
      <c r="N27" s="51">
        <v>344</v>
      </c>
      <c r="O27" s="49">
        <v>30</v>
      </c>
      <c r="P27" s="49">
        <v>566</v>
      </c>
      <c r="Q27" s="51">
        <v>596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1</v>
      </c>
      <c r="AJ27" s="49">
        <v>21</v>
      </c>
      <c r="AK27" s="51">
        <v>22</v>
      </c>
      <c r="AM27" s="49">
        <v>2</v>
      </c>
      <c r="AN27" s="49">
        <v>22</v>
      </c>
      <c r="AO27" s="51">
        <v>24</v>
      </c>
      <c r="AQ27" s="49">
        <v>0</v>
      </c>
      <c r="AR27" s="49">
        <v>12</v>
      </c>
      <c r="AS27" s="51">
        <v>12</v>
      </c>
      <c r="AU27" s="52">
        <v>12</v>
      </c>
    </row>
    <row r="28" spans="1:47" ht="25" customHeight="1" x14ac:dyDescent="0.35">
      <c r="A28" s="56" t="s">
        <v>156</v>
      </c>
      <c r="B28" s="48"/>
      <c r="C28" s="49">
        <v>8</v>
      </c>
      <c r="D28" s="49">
        <v>62</v>
      </c>
      <c r="E28" s="50">
        <v>70</v>
      </c>
      <c r="F28" s="49">
        <v>0</v>
      </c>
      <c r="G28" s="49">
        <v>0</v>
      </c>
      <c r="H28" s="51">
        <v>0</v>
      </c>
      <c r="I28" s="49">
        <v>0</v>
      </c>
      <c r="J28" s="49">
        <v>1</v>
      </c>
      <c r="K28" s="51">
        <v>1</v>
      </c>
      <c r="L28" s="49">
        <v>3</v>
      </c>
      <c r="M28" s="49">
        <v>23</v>
      </c>
      <c r="N28" s="51">
        <v>26</v>
      </c>
      <c r="O28" s="49">
        <v>5</v>
      </c>
      <c r="P28" s="49">
        <v>38</v>
      </c>
      <c r="Q28" s="51">
        <v>43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4</v>
      </c>
      <c r="AK28" s="51">
        <v>4</v>
      </c>
      <c r="AM28" s="49">
        <v>0</v>
      </c>
      <c r="AN28" s="49">
        <v>5</v>
      </c>
      <c r="AO28" s="51">
        <v>5</v>
      </c>
      <c r="AQ28" s="49">
        <v>0</v>
      </c>
      <c r="AR28" s="49">
        <v>1</v>
      </c>
      <c r="AS28" s="51">
        <v>1</v>
      </c>
      <c r="AU28" s="52">
        <v>1</v>
      </c>
    </row>
    <row r="29" spans="1:47" ht="18" customHeight="1" x14ac:dyDescent="0.35">
      <c r="A29" s="56" t="s">
        <v>66</v>
      </c>
      <c r="B29" s="48"/>
      <c r="C29" s="49">
        <v>5</v>
      </c>
      <c r="D29" s="49">
        <v>29</v>
      </c>
      <c r="E29" s="50">
        <v>34</v>
      </c>
      <c r="F29" s="49">
        <v>0</v>
      </c>
      <c r="G29" s="49">
        <v>0</v>
      </c>
      <c r="H29" s="51">
        <v>0</v>
      </c>
      <c r="I29" s="49">
        <v>5</v>
      </c>
      <c r="J29" s="49">
        <v>2</v>
      </c>
      <c r="K29" s="51">
        <v>7</v>
      </c>
      <c r="L29" s="49">
        <v>0</v>
      </c>
      <c r="M29" s="49">
        <v>10</v>
      </c>
      <c r="N29" s="51">
        <v>10</v>
      </c>
      <c r="O29" s="49">
        <v>0</v>
      </c>
      <c r="P29" s="49">
        <v>17</v>
      </c>
      <c r="Q29" s="51">
        <v>17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1</v>
      </c>
      <c r="AS29" s="51">
        <v>1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16</v>
      </c>
      <c r="D30" s="49">
        <v>168</v>
      </c>
      <c r="E30" s="50">
        <v>184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11</v>
      </c>
      <c r="M30" s="49">
        <v>88</v>
      </c>
      <c r="N30" s="51">
        <v>99</v>
      </c>
      <c r="O30" s="49">
        <v>5</v>
      </c>
      <c r="P30" s="49">
        <v>80</v>
      </c>
      <c r="Q30" s="51">
        <v>85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2</v>
      </c>
      <c r="AK30" s="51">
        <v>2</v>
      </c>
      <c r="AM30" s="49">
        <v>0</v>
      </c>
      <c r="AN30" s="49">
        <v>13</v>
      </c>
      <c r="AO30" s="51">
        <v>13</v>
      </c>
      <c r="AQ30" s="49">
        <v>0</v>
      </c>
      <c r="AR30" s="49">
        <v>3</v>
      </c>
      <c r="AS30" s="51">
        <v>3</v>
      </c>
      <c r="AU30" s="52">
        <v>3</v>
      </c>
    </row>
    <row r="31" spans="1:47" ht="32.4" customHeight="1" x14ac:dyDescent="0.35">
      <c r="A31" s="54" t="s">
        <v>157</v>
      </c>
      <c r="B31" s="48"/>
      <c r="C31" s="49">
        <v>8</v>
      </c>
      <c r="D31" s="49">
        <v>136</v>
      </c>
      <c r="E31" s="50">
        <v>144</v>
      </c>
      <c r="F31" s="49">
        <v>0</v>
      </c>
      <c r="G31" s="49">
        <v>0</v>
      </c>
      <c r="H31" s="51">
        <v>0</v>
      </c>
      <c r="I31" s="49">
        <v>1</v>
      </c>
      <c r="J31" s="49">
        <v>3</v>
      </c>
      <c r="K31" s="51">
        <v>4</v>
      </c>
      <c r="L31" s="49">
        <v>4</v>
      </c>
      <c r="M31" s="49">
        <v>71</v>
      </c>
      <c r="N31" s="51">
        <v>75</v>
      </c>
      <c r="O31" s="49">
        <v>3</v>
      </c>
      <c r="P31" s="49">
        <v>62</v>
      </c>
      <c r="Q31" s="51">
        <v>65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13</v>
      </c>
      <c r="AK31" s="51">
        <v>13</v>
      </c>
      <c r="AM31" s="49">
        <v>1</v>
      </c>
      <c r="AN31" s="49">
        <v>38</v>
      </c>
      <c r="AO31" s="51">
        <v>39</v>
      </c>
      <c r="AQ31" s="49">
        <v>0</v>
      </c>
      <c r="AR31" s="49">
        <v>5</v>
      </c>
      <c r="AS31" s="51">
        <v>5</v>
      </c>
      <c r="AU31" s="52">
        <v>5</v>
      </c>
    </row>
    <row r="32" spans="1:47" ht="18" customHeight="1" x14ac:dyDescent="0.35">
      <c r="A32" s="54" t="s">
        <v>158</v>
      </c>
      <c r="B32" s="48"/>
      <c r="C32" s="49">
        <v>7</v>
      </c>
      <c r="D32" s="49">
        <v>62</v>
      </c>
      <c r="E32" s="50">
        <v>69</v>
      </c>
      <c r="F32" s="49">
        <v>0</v>
      </c>
      <c r="G32" s="49">
        <v>0</v>
      </c>
      <c r="H32" s="51">
        <v>0</v>
      </c>
      <c r="I32" s="49">
        <v>0</v>
      </c>
      <c r="J32" s="49">
        <v>1</v>
      </c>
      <c r="K32" s="51">
        <v>1</v>
      </c>
      <c r="L32" s="49">
        <v>5</v>
      </c>
      <c r="M32" s="49">
        <v>24</v>
      </c>
      <c r="N32" s="51">
        <v>29</v>
      </c>
      <c r="O32" s="49">
        <v>2</v>
      </c>
      <c r="P32" s="49">
        <v>37</v>
      </c>
      <c r="Q32" s="51">
        <v>39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7</v>
      </c>
      <c r="AO32" s="51">
        <v>7</v>
      </c>
      <c r="AQ32" s="49">
        <v>0</v>
      </c>
      <c r="AR32" s="49">
        <v>2</v>
      </c>
      <c r="AS32" s="51">
        <v>2</v>
      </c>
      <c r="AU32" s="52">
        <v>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888581F1-9019-40B9-9599-83A1D83B65A9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F122E6D-92A5-4297-B0CF-FAD07620E0A6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143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225</v>
      </c>
      <c r="D10" s="41">
        <v>492</v>
      </c>
      <c r="E10" s="42">
        <v>717</v>
      </c>
      <c r="F10" s="41">
        <v>62</v>
      </c>
      <c r="G10" s="41">
        <v>74</v>
      </c>
      <c r="H10" s="43">
        <v>136</v>
      </c>
      <c r="I10" s="41">
        <v>19</v>
      </c>
      <c r="J10" s="41">
        <v>22</v>
      </c>
      <c r="K10" s="43">
        <v>41</v>
      </c>
      <c r="L10" s="41">
        <v>119</v>
      </c>
      <c r="M10" s="41">
        <v>275</v>
      </c>
      <c r="N10" s="43">
        <v>394</v>
      </c>
      <c r="O10" s="41">
        <v>25</v>
      </c>
      <c r="P10" s="41">
        <v>121</v>
      </c>
      <c r="Q10" s="43">
        <v>146</v>
      </c>
      <c r="R10" s="44"/>
      <c r="S10" s="41">
        <v>0</v>
      </c>
      <c r="T10" s="41">
        <v>1</v>
      </c>
      <c r="U10" s="42">
        <v>1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0</v>
      </c>
      <c r="AC10" s="41">
        <v>0</v>
      </c>
      <c r="AD10" s="43">
        <v>0</v>
      </c>
      <c r="AE10" s="41">
        <v>0</v>
      </c>
      <c r="AF10" s="41">
        <v>1</v>
      </c>
      <c r="AG10" s="43">
        <v>1</v>
      </c>
      <c r="AH10" s="44"/>
      <c r="AI10" s="41">
        <v>2</v>
      </c>
      <c r="AJ10" s="41">
        <v>46</v>
      </c>
      <c r="AK10" s="43">
        <v>48</v>
      </c>
      <c r="AL10" s="44"/>
      <c r="AM10" s="41">
        <v>4</v>
      </c>
      <c r="AN10" s="41">
        <v>8</v>
      </c>
      <c r="AO10" s="43">
        <v>12</v>
      </c>
      <c r="AP10" s="44"/>
      <c r="AQ10" s="41">
        <v>7</v>
      </c>
      <c r="AR10" s="41">
        <v>25</v>
      </c>
      <c r="AS10" s="43">
        <v>32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225</v>
      </c>
      <c r="D11" s="49">
        <v>492</v>
      </c>
      <c r="E11" s="50">
        <v>717</v>
      </c>
      <c r="F11" s="49">
        <v>62</v>
      </c>
      <c r="G11" s="49">
        <v>74</v>
      </c>
      <c r="H11" s="51">
        <v>136</v>
      </c>
      <c r="I11" s="49">
        <v>19</v>
      </c>
      <c r="J11" s="49">
        <v>22</v>
      </c>
      <c r="K11" s="51">
        <v>41</v>
      </c>
      <c r="L11" s="49">
        <v>119</v>
      </c>
      <c r="M11" s="49">
        <v>275</v>
      </c>
      <c r="N11" s="51">
        <v>394</v>
      </c>
      <c r="O11" s="49">
        <v>25</v>
      </c>
      <c r="P11" s="49">
        <v>121</v>
      </c>
      <c r="Q11" s="51">
        <v>146</v>
      </c>
      <c r="S11" s="49">
        <v>0</v>
      </c>
      <c r="T11" s="49">
        <v>1</v>
      </c>
      <c r="U11" s="50">
        <v>1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0</v>
      </c>
      <c r="AC11" s="49">
        <v>0</v>
      </c>
      <c r="AD11" s="51">
        <v>0</v>
      </c>
      <c r="AE11" s="49">
        <v>0</v>
      </c>
      <c r="AF11" s="49">
        <v>1</v>
      </c>
      <c r="AG11" s="51">
        <v>1</v>
      </c>
      <c r="AI11" s="49">
        <v>2</v>
      </c>
      <c r="AJ11" s="49">
        <v>46</v>
      </c>
      <c r="AK11" s="51">
        <v>48</v>
      </c>
      <c r="AM11" s="49">
        <v>4</v>
      </c>
      <c r="AN11" s="49">
        <v>8</v>
      </c>
      <c r="AO11" s="51">
        <v>12</v>
      </c>
      <c r="AQ11" s="49">
        <v>7</v>
      </c>
      <c r="AR11" s="49">
        <v>25</v>
      </c>
      <c r="AS11" s="51">
        <v>32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205</v>
      </c>
      <c r="D12" s="49">
        <v>455</v>
      </c>
      <c r="E12" s="50">
        <v>660</v>
      </c>
      <c r="F12" s="49">
        <v>59</v>
      </c>
      <c r="G12" s="49">
        <v>71</v>
      </c>
      <c r="H12" s="51">
        <v>130</v>
      </c>
      <c r="I12" s="49">
        <v>17</v>
      </c>
      <c r="J12" s="49">
        <v>20</v>
      </c>
      <c r="K12" s="51">
        <v>37</v>
      </c>
      <c r="L12" s="49">
        <v>105</v>
      </c>
      <c r="M12" s="49">
        <v>245</v>
      </c>
      <c r="N12" s="51">
        <v>350</v>
      </c>
      <c r="O12" s="49">
        <v>24</v>
      </c>
      <c r="P12" s="49">
        <v>119</v>
      </c>
      <c r="Q12" s="51">
        <v>143</v>
      </c>
      <c r="S12" s="49">
        <v>0</v>
      </c>
      <c r="T12" s="49">
        <v>1</v>
      </c>
      <c r="U12" s="50">
        <v>1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0</v>
      </c>
      <c r="AC12" s="49">
        <v>0</v>
      </c>
      <c r="AD12" s="51">
        <v>0</v>
      </c>
      <c r="AE12" s="49">
        <v>0</v>
      </c>
      <c r="AF12" s="49">
        <v>1</v>
      </c>
      <c r="AG12" s="51">
        <v>1</v>
      </c>
      <c r="AI12" s="49">
        <v>1</v>
      </c>
      <c r="AJ12" s="49">
        <v>42</v>
      </c>
      <c r="AK12" s="51">
        <v>43</v>
      </c>
      <c r="AM12" s="49">
        <v>4</v>
      </c>
      <c r="AN12" s="49">
        <v>8</v>
      </c>
      <c r="AO12" s="51">
        <v>12</v>
      </c>
      <c r="AQ12" s="49">
        <v>6</v>
      </c>
      <c r="AR12" s="49">
        <v>21</v>
      </c>
      <c r="AS12" s="51">
        <v>27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0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1</v>
      </c>
      <c r="D15" s="49">
        <v>2</v>
      </c>
      <c r="E15" s="50">
        <v>3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0</v>
      </c>
      <c r="M15" s="49">
        <v>1</v>
      </c>
      <c r="N15" s="51">
        <v>1</v>
      </c>
      <c r="O15" s="49">
        <v>1</v>
      </c>
      <c r="P15" s="49">
        <v>1</v>
      </c>
      <c r="Q15" s="51">
        <v>2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>
        <v>0</v>
      </c>
      <c r="D17" s="49">
        <v>1</v>
      </c>
      <c r="E17" s="50">
        <v>1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0</v>
      </c>
      <c r="M17" s="49">
        <v>1</v>
      </c>
      <c r="N17" s="51">
        <v>1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>
        <v>3</v>
      </c>
      <c r="D18" s="49">
        <v>14</v>
      </c>
      <c r="E18" s="50">
        <v>17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3</v>
      </c>
      <c r="M18" s="49">
        <v>8</v>
      </c>
      <c r="N18" s="51">
        <v>11</v>
      </c>
      <c r="O18" s="49">
        <v>0</v>
      </c>
      <c r="P18" s="49">
        <v>6</v>
      </c>
      <c r="Q18" s="51">
        <v>6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1</v>
      </c>
      <c r="AS18" s="51">
        <v>1</v>
      </c>
      <c r="AU18" s="52">
        <v>1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17</v>
      </c>
      <c r="D20" s="49">
        <v>39</v>
      </c>
      <c r="E20" s="50">
        <v>56</v>
      </c>
      <c r="F20" s="49">
        <v>6</v>
      </c>
      <c r="G20" s="49">
        <v>4</v>
      </c>
      <c r="H20" s="51">
        <v>10</v>
      </c>
      <c r="I20" s="49">
        <v>0</v>
      </c>
      <c r="J20" s="49">
        <v>1</v>
      </c>
      <c r="K20" s="51">
        <v>1</v>
      </c>
      <c r="L20" s="49">
        <v>11</v>
      </c>
      <c r="M20" s="49">
        <v>24</v>
      </c>
      <c r="N20" s="51">
        <v>35</v>
      </c>
      <c r="O20" s="49">
        <v>0</v>
      </c>
      <c r="P20" s="49">
        <v>10</v>
      </c>
      <c r="Q20" s="51">
        <v>10</v>
      </c>
      <c r="S20" s="49">
        <v>0</v>
      </c>
      <c r="T20" s="49">
        <v>1</v>
      </c>
      <c r="U20" s="50">
        <v>1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0</v>
      </c>
      <c r="AD20" s="51">
        <v>0</v>
      </c>
      <c r="AE20" s="49">
        <v>0</v>
      </c>
      <c r="AF20" s="49">
        <v>1</v>
      </c>
      <c r="AG20" s="51">
        <v>1</v>
      </c>
      <c r="AI20" s="49">
        <v>0</v>
      </c>
      <c r="AJ20" s="49">
        <v>3</v>
      </c>
      <c r="AK20" s="51">
        <v>3</v>
      </c>
      <c r="AM20" s="49">
        <v>0</v>
      </c>
      <c r="AN20" s="49">
        <v>0</v>
      </c>
      <c r="AO20" s="51">
        <v>0</v>
      </c>
      <c r="AQ20" s="49">
        <v>1</v>
      </c>
      <c r="AR20" s="49">
        <v>1</v>
      </c>
      <c r="AS20" s="51">
        <v>2</v>
      </c>
      <c r="AU20" s="52">
        <v>2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>
        <v>8</v>
      </c>
      <c r="D22" s="49">
        <v>28</v>
      </c>
      <c r="E22" s="50">
        <v>36</v>
      </c>
      <c r="F22" s="49">
        <v>1</v>
      </c>
      <c r="G22" s="49">
        <v>5</v>
      </c>
      <c r="H22" s="51">
        <v>6</v>
      </c>
      <c r="I22" s="49">
        <v>0</v>
      </c>
      <c r="J22" s="49">
        <v>1</v>
      </c>
      <c r="K22" s="51">
        <v>1</v>
      </c>
      <c r="L22" s="49">
        <v>1</v>
      </c>
      <c r="M22" s="49">
        <v>9</v>
      </c>
      <c r="N22" s="51">
        <v>10</v>
      </c>
      <c r="O22" s="49">
        <v>6</v>
      </c>
      <c r="P22" s="49">
        <v>13</v>
      </c>
      <c r="Q22" s="51">
        <v>19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4</v>
      </c>
      <c r="AK22" s="51">
        <v>4</v>
      </c>
      <c r="AM22" s="49">
        <v>0</v>
      </c>
      <c r="AN22" s="49">
        <v>2</v>
      </c>
      <c r="AO22" s="51">
        <v>2</v>
      </c>
      <c r="AQ22" s="49">
        <v>0</v>
      </c>
      <c r="AR22" s="49">
        <v>2</v>
      </c>
      <c r="AS22" s="51">
        <v>2</v>
      </c>
      <c r="AU22" s="52">
        <v>2</v>
      </c>
    </row>
    <row r="23" spans="1:47" ht="18" customHeight="1" x14ac:dyDescent="0.35">
      <c r="A23" s="56" t="s">
        <v>62</v>
      </c>
      <c r="B23" s="48"/>
      <c r="C23" s="49">
        <v>104</v>
      </c>
      <c r="D23" s="49">
        <v>210</v>
      </c>
      <c r="E23" s="50">
        <v>314</v>
      </c>
      <c r="F23" s="49">
        <v>27</v>
      </c>
      <c r="G23" s="49">
        <v>25</v>
      </c>
      <c r="H23" s="51">
        <v>52</v>
      </c>
      <c r="I23" s="49">
        <v>9</v>
      </c>
      <c r="J23" s="49">
        <v>15</v>
      </c>
      <c r="K23" s="51">
        <v>24</v>
      </c>
      <c r="L23" s="49">
        <v>56</v>
      </c>
      <c r="M23" s="49">
        <v>122</v>
      </c>
      <c r="N23" s="51">
        <v>178</v>
      </c>
      <c r="O23" s="49">
        <v>12</v>
      </c>
      <c r="P23" s="49">
        <v>48</v>
      </c>
      <c r="Q23" s="51">
        <v>60</v>
      </c>
      <c r="S23" s="49" t="s">
        <v>43</v>
      </c>
      <c r="T23" s="49" t="s">
        <v>43</v>
      </c>
      <c r="U23" s="50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</v>
      </c>
      <c r="AJ23" s="49">
        <v>24</v>
      </c>
      <c r="AK23" s="51">
        <v>25</v>
      </c>
      <c r="AM23" s="49">
        <v>3</v>
      </c>
      <c r="AN23" s="49">
        <v>6</v>
      </c>
      <c r="AO23" s="51">
        <v>9</v>
      </c>
      <c r="AQ23" s="49">
        <v>4</v>
      </c>
      <c r="AR23" s="49">
        <v>6</v>
      </c>
      <c r="AS23" s="51">
        <v>10</v>
      </c>
      <c r="AU23" s="52">
        <v>9</v>
      </c>
    </row>
    <row r="24" spans="1:47" ht="18" customHeight="1" x14ac:dyDescent="0.35">
      <c r="A24" s="56" t="s">
        <v>63</v>
      </c>
      <c r="B24" s="48"/>
      <c r="C24" s="49">
        <v>1</v>
      </c>
      <c r="D24" s="49">
        <v>1</v>
      </c>
      <c r="E24" s="50">
        <v>2</v>
      </c>
      <c r="F24" s="49">
        <v>0</v>
      </c>
      <c r="G24" s="49">
        <v>0</v>
      </c>
      <c r="H24" s="51">
        <v>0</v>
      </c>
      <c r="I24" s="49">
        <v>0</v>
      </c>
      <c r="J24" s="49">
        <v>0</v>
      </c>
      <c r="K24" s="51">
        <v>0</v>
      </c>
      <c r="L24" s="49">
        <v>1</v>
      </c>
      <c r="M24" s="49">
        <v>0</v>
      </c>
      <c r="N24" s="51">
        <v>1</v>
      </c>
      <c r="O24" s="49">
        <v>0</v>
      </c>
      <c r="P24" s="49">
        <v>1</v>
      </c>
      <c r="Q24" s="51">
        <v>1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31</v>
      </c>
      <c r="D25" s="49">
        <v>36</v>
      </c>
      <c r="E25" s="50">
        <v>67</v>
      </c>
      <c r="F25" s="49">
        <v>12</v>
      </c>
      <c r="G25" s="49">
        <v>7</v>
      </c>
      <c r="H25" s="51">
        <v>19</v>
      </c>
      <c r="I25" s="49">
        <v>4</v>
      </c>
      <c r="J25" s="49">
        <v>2</v>
      </c>
      <c r="K25" s="51">
        <v>6</v>
      </c>
      <c r="L25" s="49">
        <v>13</v>
      </c>
      <c r="M25" s="49">
        <v>17</v>
      </c>
      <c r="N25" s="51">
        <v>30</v>
      </c>
      <c r="O25" s="49">
        <v>2</v>
      </c>
      <c r="P25" s="49">
        <v>10</v>
      </c>
      <c r="Q25" s="51">
        <v>12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4</v>
      </c>
      <c r="AK25" s="51">
        <v>4</v>
      </c>
      <c r="AM25" s="49">
        <v>0</v>
      </c>
      <c r="AN25" s="49">
        <v>0</v>
      </c>
      <c r="AO25" s="51">
        <v>0</v>
      </c>
      <c r="AQ25" s="49">
        <v>0</v>
      </c>
      <c r="AR25" s="49">
        <v>3</v>
      </c>
      <c r="AS25" s="51">
        <v>3</v>
      </c>
      <c r="AU25" s="52">
        <v>2</v>
      </c>
    </row>
    <row r="26" spans="1:47" ht="18" customHeight="1" x14ac:dyDescent="0.35">
      <c r="A26" s="56" t="s">
        <v>65</v>
      </c>
      <c r="B26" s="48"/>
      <c r="C26" s="49">
        <v>6</v>
      </c>
      <c r="D26" s="49">
        <v>24</v>
      </c>
      <c r="E26" s="50">
        <v>30</v>
      </c>
      <c r="F26" s="49">
        <v>1</v>
      </c>
      <c r="G26" s="49">
        <v>7</v>
      </c>
      <c r="H26" s="51">
        <v>8</v>
      </c>
      <c r="I26" s="49">
        <v>0</v>
      </c>
      <c r="J26" s="49">
        <v>1</v>
      </c>
      <c r="K26" s="51">
        <v>1</v>
      </c>
      <c r="L26" s="49">
        <v>4</v>
      </c>
      <c r="M26" s="49">
        <v>9</v>
      </c>
      <c r="N26" s="51">
        <v>13</v>
      </c>
      <c r="O26" s="49">
        <v>1</v>
      </c>
      <c r="P26" s="49">
        <v>7</v>
      </c>
      <c r="Q26" s="51">
        <v>8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2</v>
      </c>
      <c r="AK26" s="51">
        <v>2</v>
      </c>
      <c r="AM26" s="49">
        <v>0</v>
      </c>
      <c r="AN26" s="49">
        <v>0</v>
      </c>
      <c r="AO26" s="51">
        <v>0</v>
      </c>
      <c r="AQ26" s="49">
        <v>0</v>
      </c>
      <c r="AR26" s="49">
        <v>3</v>
      </c>
      <c r="AS26" s="51">
        <v>3</v>
      </c>
      <c r="AU26" s="52">
        <v>2</v>
      </c>
    </row>
    <row r="27" spans="1:47" ht="18" customHeight="1" x14ac:dyDescent="0.35">
      <c r="A27" s="56" t="s">
        <v>155</v>
      </c>
      <c r="B27" s="48"/>
      <c r="C27" s="49">
        <v>12</v>
      </c>
      <c r="D27" s="49">
        <v>40</v>
      </c>
      <c r="E27" s="50">
        <v>52</v>
      </c>
      <c r="F27" s="49">
        <v>5</v>
      </c>
      <c r="G27" s="49">
        <v>9</v>
      </c>
      <c r="H27" s="51">
        <v>14</v>
      </c>
      <c r="I27" s="49">
        <v>1</v>
      </c>
      <c r="J27" s="49">
        <v>0</v>
      </c>
      <c r="K27" s="51">
        <v>1</v>
      </c>
      <c r="L27" s="49">
        <v>5</v>
      </c>
      <c r="M27" s="49">
        <v>14</v>
      </c>
      <c r="N27" s="51">
        <v>19</v>
      </c>
      <c r="O27" s="49">
        <v>1</v>
      </c>
      <c r="P27" s="49">
        <v>17</v>
      </c>
      <c r="Q27" s="51">
        <v>18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2</v>
      </c>
      <c r="AK27" s="51">
        <v>2</v>
      </c>
      <c r="AM27" s="49">
        <v>1</v>
      </c>
      <c r="AN27" s="49">
        <v>0</v>
      </c>
      <c r="AO27" s="51">
        <v>1</v>
      </c>
      <c r="AQ27" s="49">
        <v>0</v>
      </c>
      <c r="AR27" s="49">
        <v>2</v>
      </c>
      <c r="AS27" s="51">
        <v>2</v>
      </c>
      <c r="AU27" s="52">
        <v>2</v>
      </c>
    </row>
    <row r="28" spans="1:47" ht="25" customHeight="1" x14ac:dyDescent="0.35">
      <c r="A28" s="56" t="s">
        <v>156</v>
      </c>
      <c r="B28" s="48"/>
      <c r="C28" s="49">
        <v>15</v>
      </c>
      <c r="D28" s="49">
        <v>35</v>
      </c>
      <c r="E28" s="50">
        <v>50</v>
      </c>
      <c r="F28" s="49">
        <v>6</v>
      </c>
      <c r="G28" s="49">
        <v>12</v>
      </c>
      <c r="H28" s="51">
        <v>18</v>
      </c>
      <c r="I28" s="49">
        <v>2</v>
      </c>
      <c r="J28" s="49">
        <v>0</v>
      </c>
      <c r="K28" s="51">
        <v>2</v>
      </c>
      <c r="L28" s="49">
        <v>6</v>
      </c>
      <c r="M28" s="49">
        <v>21</v>
      </c>
      <c r="N28" s="51">
        <v>27</v>
      </c>
      <c r="O28" s="49">
        <v>1</v>
      </c>
      <c r="P28" s="49">
        <v>2</v>
      </c>
      <c r="Q28" s="51">
        <v>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2</v>
      </c>
      <c r="AK28" s="51">
        <v>2</v>
      </c>
      <c r="AM28" s="49">
        <v>0</v>
      </c>
      <c r="AN28" s="49">
        <v>0</v>
      </c>
      <c r="AO28" s="51">
        <v>0</v>
      </c>
      <c r="AQ28" s="49">
        <v>1</v>
      </c>
      <c r="AR28" s="49">
        <v>2</v>
      </c>
      <c r="AS28" s="51">
        <v>3</v>
      </c>
      <c r="AU28" s="52">
        <v>2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>
        <v>7</v>
      </c>
      <c r="D30" s="49">
        <v>25</v>
      </c>
      <c r="E30" s="50">
        <v>32</v>
      </c>
      <c r="F30" s="49">
        <v>1</v>
      </c>
      <c r="G30" s="49">
        <v>2</v>
      </c>
      <c r="H30" s="51">
        <v>3</v>
      </c>
      <c r="I30" s="49">
        <v>1</v>
      </c>
      <c r="J30" s="49">
        <v>0</v>
      </c>
      <c r="K30" s="51">
        <v>1</v>
      </c>
      <c r="L30" s="49">
        <v>5</v>
      </c>
      <c r="M30" s="49">
        <v>19</v>
      </c>
      <c r="N30" s="51">
        <v>24</v>
      </c>
      <c r="O30" s="49">
        <v>0</v>
      </c>
      <c r="P30" s="49">
        <v>4</v>
      </c>
      <c r="Q30" s="51">
        <v>4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1</v>
      </c>
      <c r="AK30" s="51">
        <v>1</v>
      </c>
      <c r="AM30" s="49">
        <v>0</v>
      </c>
      <c r="AN30" s="49">
        <v>0</v>
      </c>
      <c r="AO30" s="51">
        <v>0</v>
      </c>
      <c r="AQ30" s="49">
        <v>0</v>
      </c>
      <c r="AR30" s="49">
        <v>1</v>
      </c>
      <c r="AS30" s="51">
        <v>1</v>
      </c>
      <c r="AU30" s="52">
        <v>1</v>
      </c>
    </row>
    <row r="31" spans="1:47" ht="32.4" customHeight="1" x14ac:dyDescent="0.35">
      <c r="A31" s="54" t="s">
        <v>157</v>
      </c>
      <c r="B31" s="48"/>
      <c r="C31" s="49" t="s">
        <v>43</v>
      </c>
      <c r="D31" s="49" t="s">
        <v>43</v>
      </c>
      <c r="E31" s="50" t="s">
        <v>43</v>
      </c>
      <c r="F31" s="49" t="s">
        <v>43</v>
      </c>
      <c r="G31" s="49" t="s">
        <v>43</v>
      </c>
      <c r="H31" s="51" t="s">
        <v>43</v>
      </c>
      <c r="I31" s="49" t="s">
        <v>43</v>
      </c>
      <c r="J31" s="49" t="s">
        <v>43</v>
      </c>
      <c r="K31" s="51" t="s">
        <v>43</v>
      </c>
      <c r="L31" s="49" t="s">
        <v>43</v>
      </c>
      <c r="M31" s="49" t="s">
        <v>43</v>
      </c>
      <c r="N31" s="51" t="s">
        <v>43</v>
      </c>
      <c r="O31" s="49" t="s">
        <v>43</v>
      </c>
      <c r="P31" s="49" t="s">
        <v>43</v>
      </c>
      <c r="Q31" s="51" t="s">
        <v>43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 t="s">
        <v>43</v>
      </c>
      <c r="AJ31" s="49" t="s">
        <v>43</v>
      </c>
      <c r="AK31" s="51" t="s">
        <v>43</v>
      </c>
      <c r="AM31" s="49" t="s">
        <v>43</v>
      </c>
      <c r="AN31" s="49" t="s">
        <v>43</v>
      </c>
      <c r="AO31" s="51" t="s">
        <v>43</v>
      </c>
      <c r="AQ31" s="49" t="s">
        <v>43</v>
      </c>
      <c r="AR31" s="49" t="s">
        <v>43</v>
      </c>
      <c r="AS31" s="51" t="s">
        <v>43</v>
      </c>
      <c r="AU31" s="52" t="s">
        <v>43</v>
      </c>
    </row>
    <row r="32" spans="1:47" ht="18" customHeight="1" x14ac:dyDescent="0.35">
      <c r="A32" s="54" t="s">
        <v>158</v>
      </c>
      <c r="B32" s="48"/>
      <c r="C32" s="49">
        <v>20</v>
      </c>
      <c r="D32" s="49">
        <v>37</v>
      </c>
      <c r="E32" s="50">
        <v>57</v>
      </c>
      <c r="F32" s="49">
        <v>3</v>
      </c>
      <c r="G32" s="49">
        <v>3</v>
      </c>
      <c r="H32" s="51">
        <v>6</v>
      </c>
      <c r="I32" s="49">
        <v>2</v>
      </c>
      <c r="J32" s="49">
        <v>2</v>
      </c>
      <c r="K32" s="51">
        <v>4</v>
      </c>
      <c r="L32" s="49">
        <v>14</v>
      </c>
      <c r="M32" s="49">
        <v>30</v>
      </c>
      <c r="N32" s="51">
        <v>44</v>
      </c>
      <c r="O32" s="49">
        <v>1</v>
      </c>
      <c r="P32" s="49">
        <v>2</v>
      </c>
      <c r="Q32" s="51">
        <v>3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1</v>
      </c>
      <c r="AJ32" s="49">
        <v>4</v>
      </c>
      <c r="AK32" s="51">
        <v>5</v>
      </c>
      <c r="AM32" s="49">
        <v>0</v>
      </c>
      <c r="AN32" s="49">
        <v>0</v>
      </c>
      <c r="AO32" s="51">
        <v>0</v>
      </c>
      <c r="AQ32" s="49">
        <v>1</v>
      </c>
      <c r="AR32" s="49">
        <v>4</v>
      </c>
      <c r="AS32" s="51">
        <v>5</v>
      </c>
      <c r="AU32" s="52">
        <v>5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EBF3E511-4F78-4328-AAC3-0412695040E6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A8DCE4F-B74C-424A-AF1C-181FA38B4F02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144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317</v>
      </c>
      <c r="D10" s="41">
        <v>5203</v>
      </c>
      <c r="E10" s="42">
        <v>5520</v>
      </c>
      <c r="F10" s="41">
        <v>0</v>
      </c>
      <c r="G10" s="41">
        <v>0</v>
      </c>
      <c r="H10" s="43">
        <v>0</v>
      </c>
      <c r="I10" s="41">
        <v>29</v>
      </c>
      <c r="J10" s="41">
        <v>199</v>
      </c>
      <c r="K10" s="43">
        <v>228</v>
      </c>
      <c r="L10" s="41">
        <v>241</v>
      </c>
      <c r="M10" s="41">
        <v>2952</v>
      </c>
      <c r="N10" s="43">
        <v>3193</v>
      </c>
      <c r="O10" s="41">
        <v>47</v>
      </c>
      <c r="P10" s="41">
        <v>2052</v>
      </c>
      <c r="Q10" s="43">
        <v>2099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1</v>
      </c>
      <c r="AJ10" s="41">
        <v>20</v>
      </c>
      <c r="AK10" s="43">
        <v>21</v>
      </c>
      <c r="AL10" s="44"/>
      <c r="AM10" s="41">
        <v>3</v>
      </c>
      <c r="AN10" s="41">
        <v>61</v>
      </c>
      <c r="AO10" s="43">
        <v>64</v>
      </c>
      <c r="AP10" s="44"/>
      <c r="AQ10" s="41">
        <v>1</v>
      </c>
      <c r="AR10" s="41">
        <v>346</v>
      </c>
      <c r="AS10" s="43">
        <v>347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317</v>
      </c>
      <c r="D11" s="49">
        <v>5203</v>
      </c>
      <c r="E11" s="50">
        <v>5520</v>
      </c>
      <c r="F11" s="49">
        <v>0</v>
      </c>
      <c r="G11" s="49">
        <v>0</v>
      </c>
      <c r="H11" s="51">
        <v>0</v>
      </c>
      <c r="I11" s="49">
        <v>29</v>
      </c>
      <c r="J11" s="49">
        <v>199</v>
      </c>
      <c r="K11" s="51">
        <v>228</v>
      </c>
      <c r="L11" s="49">
        <v>241</v>
      </c>
      <c r="M11" s="49">
        <v>2952</v>
      </c>
      <c r="N11" s="51">
        <v>3193</v>
      </c>
      <c r="O11" s="49">
        <v>47</v>
      </c>
      <c r="P11" s="49">
        <v>2052</v>
      </c>
      <c r="Q11" s="51">
        <v>2099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1</v>
      </c>
      <c r="AJ11" s="49">
        <v>20</v>
      </c>
      <c r="AK11" s="51">
        <v>21</v>
      </c>
      <c r="AM11" s="49">
        <v>3</v>
      </c>
      <c r="AN11" s="49">
        <v>61</v>
      </c>
      <c r="AO11" s="51">
        <v>64</v>
      </c>
      <c r="AQ11" s="49">
        <v>1</v>
      </c>
      <c r="AR11" s="49">
        <v>346</v>
      </c>
      <c r="AS11" s="51">
        <v>347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308</v>
      </c>
      <c r="D12" s="49">
        <v>5020</v>
      </c>
      <c r="E12" s="50">
        <v>5328</v>
      </c>
      <c r="F12" s="49">
        <v>0</v>
      </c>
      <c r="G12" s="49">
        <v>0</v>
      </c>
      <c r="H12" s="51">
        <v>0</v>
      </c>
      <c r="I12" s="49">
        <v>29</v>
      </c>
      <c r="J12" s="49">
        <v>190</v>
      </c>
      <c r="K12" s="51">
        <v>219</v>
      </c>
      <c r="L12" s="49">
        <v>233</v>
      </c>
      <c r="M12" s="49">
        <v>2843</v>
      </c>
      <c r="N12" s="51">
        <v>3076</v>
      </c>
      <c r="O12" s="49">
        <v>46</v>
      </c>
      <c r="P12" s="49">
        <v>1987</v>
      </c>
      <c r="Q12" s="51">
        <v>2033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1</v>
      </c>
      <c r="AJ12" s="49">
        <v>20</v>
      </c>
      <c r="AK12" s="51">
        <v>21</v>
      </c>
      <c r="AM12" s="49">
        <v>3</v>
      </c>
      <c r="AN12" s="49">
        <v>61</v>
      </c>
      <c r="AO12" s="51">
        <v>64</v>
      </c>
      <c r="AQ12" s="49">
        <v>1</v>
      </c>
      <c r="AR12" s="49">
        <v>332</v>
      </c>
      <c r="AS12" s="51">
        <v>333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16</v>
      </c>
      <c r="D13" s="49">
        <v>314</v>
      </c>
      <c r="E13" s="50">
        <v>330</v>
      </c>
      <c r="F13" s="49">
        <v>0</v>
      </c>
      <c r="G13" s="49">
        <v>0</v>
      </c>
      <c r="H13" s="51">
        <v>0</v>
      </c>
      <c r="I13" s="49">
        <v>2</v>
      </c>
      <c r="J13" s="49">
        <v>6</v>
      </c>
      <c r="K13" s="51">
        <v>8</v>
      </c>
      <c r="L13" s="49">
        <v>13</v>
      </c>
      <c r="M13" s="49">
        <v>177</v>
      </c>
      <c r="N13" s="51">
        <v>190</v>
      </c>
      <c r="O13" s="49">
        <v>1</v>
      </c>
      <c r="P13" s="49">
        <v>131</v>
      </c>
      <c r="Q13" s="51">
        <v>132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0</v>
      </c>
      <c r="AO13" s="51">
        <v>0</v>
      </c>
      <c r="AQ13" s="49">
        <v>0</v>
      </c>
      <c r="AR13" s="49">
        <v>15</v>
      </c>
      <c r="AS13" s="51">
        <v>15</v>
      </c>
      <c r="AU13" s="52">
        <v>4</v>
      </c>
    </row>
    <row r="14" spans="1:47" ht="18" customHeight="1" x14ac:dyDescent="0.35">
      <c r="A14" s="56" t="s">
        <v>53</v>
      </c>
      <c r="B14" s="48"/>
      <c r="C14" s="49">
        <v>8</v>
      </c>
      <c r="D14" s="49">
        <v>111</v>
      </c>
      <c r="E14" s="50">
        <v>119</v>
      </c>
      <c r="F14" s="49">
        <v>0</v>
      </c>
      <c r="G14" s="49">
        <v>0</v>
      </c>
      <c r="H14" s="51">
        <v>0</v>
      </c>
      <c r="I14" s="49">
        <v>2</v>
      </c>
      <c r="J14" s="49">
        <v>9</v>
      </c>
      <c r="K14" s="51">
        <v>11</v>
      </c>
      <c r="L14" s="49">
        <v>5</v>
      </c>
      <c r="M14" s="49">
        <v>69</v>
      </c>
      <c r="N14" s="51">
        <v>74</v>
      </c>
      <c r="O14" s="49">
        <v>1</v>
      </c>
      <c r="P14" s="49">
        <v>33</v>
      </c>
      <c r="Q14" s="51">
        <v>34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0</v>
      </c>
      <c r="AJ14" s="49">
        <v>2</v>
      </c>
      <c r="AK14" s="51">
        <v>2</v>
      </c>
      <c r="AM14" s="49">
        <v>0</v>
      </c>
      <c r="AN14" s="49">
        <v>2</v>
      </c>
      <c r="AO14" s="51">
        <v>2</v>
      </c>
      <c r="AQ14" s="49">
        <v>0</v>
      </c>
      <c r="AR14" s="49">
        <v>12</v>
      </c>
      <c r="AS14" s="51">
        <v>12</v>
      </c>
      <c r="AU14" s="52">
        <v>5</v>
      </c>
    </row>
    <row r="15" spans="1:47" ht="18" customHeight="1" x14ac:dyDescent="0.35">
      <c r="A15" s="56" t="s">
        <v>54</v>
      </c>
      <c r="B15" s="48"/>
      <c r="C15" s="49">
        <v>31</v>
      </c>
      <c r="D15" s="49">
        <v>774</v>
      </c>
      <c r="E15" s="50">
        <v>805</v>
      </c>
      <c r="F15" s="49">
        <v>0</v>
      </c>
      <c r="G15" s="49">
        <v>0</v>
      </c>
      <c r="H15" s="51">
        <v>0</v>
      </c>
      <c r="I15" s="49">
        <v>0</v>
      </c>
      <c r="J15" s="49">
        <v>29</v>
      </c>
      <c r="K15" s="51">
        <v>29</v>
      </c>
      <c r="L15" s="49">
        <v>27</v>
      </c>
      <c r="M15" s="49">
        <v>474</v>
      </c>
      <c r="N15" s="51">
        <v>501</v>
      </c>
      <c r="O15" s="49">
        <v>4</v>
      </c>
      <c r="P15" s="49">
        <v>271</v>
      </c>
      <c r="Q15" s="51">
        <v>275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4</v>
      </c>
      <c r="AK15" s="51">
        <v>4</v>
      </c>
      <c r="AM15" s="49">
        <v>0</v>
      </c>
      <c r="AN15" s="49">
        <v>17</v>
      </c>
      <c r="AO15" s="51">
        <v>17</v>
      </c>
      <c r="AQ15" s="49">
        <v>0</v>
      </c>
      <c r="AR15" s="49">
        <v>33</v>
      </c>
      <c r="AS15" s="51">
        <v>33</v>
      </c>
      <c r="AU15" s="52">
        <v>12</v>
      </c>
    </row>
    <row r="16" spans="1:47" ht="25" customHeight="1" x14ac:dyDescent="0.35">
      <c r="A16" s="56" t="s">
        <v>55</v>
      </c>
      <c r="B16" s="48"/>
      <c r="C16" s="49">
        <v>2</v>
      </c>
      <c r="D16" s="49">
        <v>53</v>
      </c>
      <c r="E16" s="50">
        <v>55</v>
      </c>
      <c r="F16" s="49">
        <v>0</v>
      </c>
      <c r="G16" s="49">
        <v>0</v>
      </c>
      <c r="H16" s="51">
        <v>0</v>
      </c>
      <c r="I16" s="49">
        <v>0</v>
      </c>
      <c r="J16" s="49">
        <v>3</v>
      </c>
      <c r="K16" s="51">
        <v>3</v>
      </c>
      <c r="L16" s="49">
        <v>2</v>
      </c>
      <c r="M16" s="49">
        <v>39</v>
      </c>
      <c r="N16" s="51">
        <v>41</v>
      </c>
      <c r="O16" s="49">
        <v>0</v>
      </c>
      <c r="P16" s="49">
        <v>11</v>
      </c>
      <c r="Q16" s="51">
        <v>11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1</v>
      </c>
      <c r="AO16" s="51">
        <v>1</v>
      </c>
      <c r="AQ16" s="49">
        <v>0</v>
      </c>
      <c r="AR16" s="49">
        <v>9</v>
      </c>
      <c r="AS16" s="51">
        <v>9</v>
      </c>
      <c r="AU16" s="52">
        <v>3</v>
      </c>
    </row>
    <row r="17" spans="1:47" ht="18" customHeight="1" x14ac:dyDescent="0.35">
      <c r="A17" s="56" t="s">
        <v>56</v>
      </c>
      <c r="B17" s="48"/>
      <c r="C17" s="49">
        <v>2</v>
      </c>
      <c r="D17" s="49">
        <v>41</v>
      </c>
      <c r="E17" s="50">
        <v>43</v>
      </c>
      <c r="F17" s="49">
        <v>0</v>
      </c>
      <c r="G17" s="49">
        <v>0</v>
      </c>
      <c r="H17" s="51">
        <v>0</v>
      </c>
      <c r="I17" s="49">
        <v>1</v>
      </c>
      <c r="J17" s="49">
        <v>3</v>
      </c>
      <c r="K17" s="51">
        <v>4</v>
      </c>
      <c r="L17" s="49">
        <v>1</v>
      </c>
      <c r="M17" s="49">
        <v>23</v>
      </c>
      <c r="N17" s="51">
        <v>24</v>
      </c>
      <c r="O17" s="49">
        <v>0</v>
      </c>
      <c r="P17" s="49">
        <v>15</v>
      </c>
      <c r="Q17" s="51">
        <v>15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0</v>
      </c>
      <c r="AO17" s="51">
        <v>0</v>
      </c>
      <c r="AQ17" s="49">
        <v>0</v>
      </c>
      <c r="AR17" s="49">
        <v>12</v>
      </c>
      <c r="AS17" s="51">
        <v>12</v>
      </c>
      <c r="AU17" s="52">
        <v>4</v>
      </c>
    </row>
    <row r="18" spans="1:47" ht="18" customHeight="1" x14ac:dyDescent="0.35">
      <c r="A18" s="56" t="s">
        <v>57</v>
      </c>
      <c r="B18" s="48"/>
      <c r="C18" s="49">
        <v>12</v>
      </c>
      <c r="D18" s="49">
        <v>252</v>
      </c>
      <c r="E18" s="50">
        <v>264</v>
      </c>
      <c r="F18" s="49">
        <v>0</v>
      </c>
      <c r="G18" s="49">
        <v>0</v>
      </c>
      <c r="H18" s="51">
        <v>0</v>
      </c>
      <c r="I18" s="49">
        <v>1</v>
      </c>
      <c r="J18" s="49">
        <v>6</v>
      </c>
      <c r="K18" s="51">
        <v>7</v>
      </c>
      <c r="L18" s="49">
        <v>11</v>
      </c>
      <c r="M18" s="49">
        <v>156</v>
      </c>
      <c r="N18" s="51">
        <v>167</v>
      </c>
      <c r="O18" s="49">
        <v>0</v>
      </c>
      <c r="P18" s="49">
        <v>90</v>
      </c>
      <c r="Q18" s="51">
        <v>90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0</v>
      </c>
      <c r="AO18" s="51">
        <v>0</v>
      </c>
      <c r="AQ18" s="49">
        <v>0</v>
      </c>
      <c r="AR18" s="49">
        <v>15</v>
      </c>
      <c r="AS18" s="51">
        <v>15</v>
      </c>
      <c r="AU18" s="52">
        <v>6</v>
      </c>
    </row>
    <row r="19" spans="1:47" ht="25" customHeight="1" x14ac:dyDescent="0.35">
      <c r="A19" s="56" t="s">
        <v>58</v>
      </c>
      <c r="B19" s="48"/>
      <c r="C19" s="49">
        <v>39</v>
      </c>
      <c r="D19" s="49">
        <v>383</v>
      </c>
      <c r="E19" s="50">
        <v>422</v>
      </c>
      <c r="F19" s="49">
        <v>0</v>
      </c>
      <c r="G19" s="49">
        <v>0</v>
      </c>
      <c r="H19" s="51">
        <v>0</v>
      </c>
      <c r="I19" s="49">
        <v>10</v>
      </c>
      <c r="J19" s="49">
        <v>38</v>
      </c>
      <c r="K19" s="51">
        <v>48</v>
      </c>
      <c r="L19" s="49">
        <v>23</v>
      </c>
      <c r="M19" s="49">
        <v>233</v>
      </c>
      <c r="N19" s="51">
        <v>256</v>
      </c>
      <c r="O19" s="49">
        <v>6</v>
      </c>
      <c r="P19" s="49">
        <v>112</v>
      </c>
      <c r="Q19" s="51">
        <v>118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1</v>
      </c>
      <c r="AO19" s="51">
        <v>1</v>
      </c>
      <c r="AQ19" s="49">
        <v>0</v>
      </c>
      <c r="AR19" s="49">
        <v>9</v>
      </c>
      <c r="AS19" s="51">
        <v>9</v>
      </c>
      <c r="AU19" s="52">
        <v>4</v>
      </c>
    </row>
    <row r="20" spans="1:47" ht="18" customHeight="1" x14ac:dyDescent="0.35">
      <c r="A20" s="56" t="s">
        <v>59</v>
      </c>
      <c r="B20" s="48"/>
      <c r="C20" s="49">
        <v>57</v>
      </c>
      <c r="D20" s="49">
        <v>417</v>
      </c>
      <c r="E20" s="50">
        <v>474</v>
      </c>
      <c r="F20" s="49">
        <v>0</v>
      </c>
      <c r="G20" s="49">
        <v>0</v>
      </c>
      <c r="H20" s="51">
        <v>0</v>
      </c>
      <c r="I20" s="49">
        <v>0</v>
      </c>
      <c r="J20" s="49">
        <v>11</v>
      </c>
      <c r="K20" s="51">
        <v>11</v>
      </c>
      <c r="L20" s="49">
        <v>43</v>
      </c>
      <c r="M20" s="49">
        <v>203</v>
      </c>
      <c r="N20" s="51">
        <v>246</v>
      </c>
      <c r="O20" s="49">
        <v>14</v>
      </c>
      <c r="P20" s="49">
        <v>203</v>
      </c>
      <c r="Q20" s="51">
        <v>217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3</v>
      </c>
      <c r="AK20" s="51">
        <v>3</v>
      </c>
      <c r="AM20" s="49">
        <v>0</v>
      </c>
      <c r="AN20" s="49">
        <v>5</v>
      </c>
      <c r="AO20" s="51">
        <v>5</v>
      </c>
      <c r="AQ20" s="49">
        <v>0</v>
      </c>
      <c r="AR20" s="49">
        <v>30</v>
      </c>
      <c r="AS20" s="51">
        <v>30</v>
      </c>
      <c r="AU20" s="52">
        <v>12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0</v>
      </c>
      <c r="E21" s="50">
        <v>0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3</v>
      </c>
      <c r="AS21" s="51">
        <v>3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13</v>
      </c>
      <c r="D22" s="49">
        <v>150</v>
      </c>
      <c r="E22" s="50">
        <v>163</v>
      </c>
      <c r="F22" s="49">
        <v>0</v>
      </c>
      <c r="G22" s="49">
        <v>0</v>
      </c>
      <c r="H22" s="51">
        <v>0</v>
      </c>
      <c r="I22" s="49">
        <v>0</v>
      </c>
      <c r="J22" s="49">
        <v>7</v>
      </c>
      <c r="K22" s="51">
        <v>7</v>
      </c>
      <c r="L22" s="49">
        <v>11</v>
      </c>
      <c r="M22" s="49">
        <v>86</v>
      </c>
      <c r="N22" s="51">
        <v>97</v>
      </c>
      <c r="O22" s="49">
        <v>2</v>
      </c>
      <c r="P22" s="49">
        <v>57</v>
      </c>
      <c r="Q22" s="51">
        <v>59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2</v>
      </c>
      <c r="AK22" s="51">
        <v>2</v>
      </c>
      <c r="AM22" s="49">
        <v>0</v>
      </c>
      <c r="AN22" s="49">
        <v>3</v>
      </c>
      <c r="AO22" s="51">
        <v>3</v>
      </c>
      <c r="AQ22" s="49">
        <v>0</v>
      </c>
      <c r="AR22" s="49">
        <v>12</v>
      </c>
      <c r="AS22" s="51">
        <v>12</v>
      </c>
      <c r="AU22" s="52">
        <v>4</v>
      </c>
    </row>
    <row r="23" spans="1:47" ht="18" customHeight="1" x14ac:dyDescent="0.35">
      <c r="A23" s="56" t="s">
        <v>62</v>
      </c>
      <c r="B23" s="48"/>
      <c r="C23" s="49">
        <v>41</v>
      </c>
      <c r="D23" s="49">
        <v>769</v>
      </c>
      <c r="E23" s="50">
        <v>810</v>
      </c>
      <c r="F23" s="49">
        <v>0</v>
      </c>
      <c r="G23" s="49">
        <v>0</v>
      </c>
      <c r="H23" s="51">
        <v>0</v>
      </c>
      <c r="I23" s="49">
        <v>2</v>
      </c>
      <c r="J23" s="49">
        <v>18</v>
      </c>
      <c r="K23" s="51">
        <v>20</v>
      </c>
      <c r="L23" s="49">
        <v>28</v>
      </c>
      <c r="M23" s="49">
        <v>378</v>
      </c>
      <c r="N23" s="51">
        <v>406</v>
      </c>
      <c r="O23" s="49">
        <v>11</v>
      </c>
      <c r="P23" s="49">
        <v>373</v>
      </c>
      <c r="Q23" s="51">
        <v>384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1</v>
      </c>
      <c r="AJ23" s="49">
        <v>4</v>
      </c>
      <c r="AK23" s="51">
        <v>5</v>
      </c>
      <c r="AM23" s="49">
        <v>3</v>
      </c>
      <c r="AN23" s="49">
        <v>11</v>
      </c>
      <c r="AO23" s="51">
        <v>14</v>
      </c>
      <c r="AQ23" s="49">
        <v>0</v>
      </c>
      <c r="AR23" s="49">
        <v>51</v>
      </c>
      <c r="AS23" s="51">
        <v>51</v>
      </c>
      <c r="AU23" s="52">
        <v>20</v>
      </c>
    </row>
    <row r="24" spans="1:47" ht="18" customHeight="1" x14ac:dyDescent="0.35">
      <c r="A24" s="56" t="s">
        <v>63</v>
      </c>
      <c r="B24" s="48"/>
      <c r="C24" s="49">
        <v>4</v>
      </c>
      <c r="D24" s="49">
        <v>119</v>
      </c>
      <c r="E24" s="50">
        <v>123</v>
      </c>
      <c r="F24" s="49">
        <v>0</v>
      </c>
      <c r="G24" s="49">
        <v>0</v>
      </c>
      <c r="H24" s="51">
        <v>0</v>
      </c>
      <c r="I24" s="49">
        <v>0</v>
      </c>
      <c r="J24" s="49">
        <v>5</v>
      </c>
      <c r="K24" s="51">
        <v>5</v>
      </c>
      <c r="L24" s="49">
        <v>4</v>
      </c>
      <c r="M24" s="49">
        <v>61</v>
      </c>
      <c r="N24" s="51">
        <v>65</v>
      </c>
      <c r="O24" s="49">
        <v>0</v>
      </c>
      <c r="P24" s="49">
        <v>53</v>
      </c>
      <c r="Q24" s="51">
        <v>53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1</v>
      </c>
      <c r="AO24" s="51">
        <v>1</v>
      </c>
      <c r="AQ24" s="49">
        <v>0</v>
      </c>
      <c r="AR24" s="49">
        <v>18</v>
      </c>
      <c r="AS24" s="51">
        <v>18</v>
      </c>
      <c r="AU24" s="52">
        <v>4</v>
      </c>
    </row>
    <row r="25" spans="1:47" ht="25" customHeight="1" x14ac:dyDescent="0.35">
      <c r="A25" s="56" t="s">
        <v>64</v>
      </c>
      <c r="B25" s="48"/>
      <c r="C25" s="49">
        <v>25</v>
      </c>
      <c r="D25" s="49">
        <v>512</v>
      </c>
      <c r="E25" s="50">
        <v>537</v>
      </c>
      <c r="F25" s="49">
        <v>0</v>
      </c>
      <c r="G25" s="49">
        <v>0</v>
      </c>
      <c r="H25" s="51">
        <v>0</v>
      </c>
      <c r="I25" s="49">
        <v>3</v>
      </c>
      <c r="J25" s="49">
        <v>12</v>
      </c>
      <c r="K25" s="51">
        <v>15</v>
      </c>
      <c r="L25" s="49">
        <v>20</v>
      </c>
      <c r="M25" s="49">
        <v>282</v>
      </c>
      <c r="N25" s="51">
        <v>302</v>
      </c>
      <c r="O25" s="49">
        <v>2</v>
      </c>
      <c r="P25" s="49">
        <v>218</v>
      </c>
      <c r="Q25" s="51">
        <v>220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2</v>
      </c>
      <c r="AK25" s="51">
        <v>2</v>
      </c>
      <c r="AM25" s="49">
        <v>0</v>
      </c>
      <c r="AN25" s="49">
        <v>15</v>
      </c>
      <c r="AO25" s="51">
        <v>15</v>
      </c>
      <c r="AQ25" s="49">
        <v>0</v>
      </c>
      <c r="AR25" s="49">
        <v>33</v>
      </c>
      <c r="AS25" s="51">
        <v>33</v>
      </c>
      <c r="AU25" s="52">
        <v>13</v>
      </c>
    </row>
    <row r="26" spans="1:47" ht="18" customHeight="1" x14ac:dyDescent="0.35">
      <c r="A26" s="56" t="s">
        <v>65</v>
      </c>
      <c r="B26" s="48"/>
      <c r="C26" s="49">
        <v>1</v>
      </c>
      <c r="D26" s="49">
        <v>17</v>
      </c>
      <c r="E26" s="50">
        <v>18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1</v>
      </c>
      <c r="M26" s="49">
        <v>10</v>
      </c>
      <c r="N26" s="51">
        <v>11</v>
      </c>
      <c r="O26" s="49">
        <v>0</v>
      </c>
      <c r="P26" s="49">
        <v>7</v>
      </c>
      <c r="Q26" s="51">
        <v>7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0</v>
      </c>
      <c r="AO26" s="51">
        <v>0</v>
      </c>
      <c r="AQ26" s="49">
        <v>0</v>
      </c>
      <c r="AR26" s="49">
        <v>18</v>
      </c>
      <c r="AS26" s="51">
        <v>18</v>
      </c>
      <c r="AU26" s="52">
        <v>9</v>
      </c>
    </row>
    <row r="27" spans="1:47" ht="18" customHeight="1" x14ac:dyDescent="0.35">
      <c r="A27" s="56" t="s">
        <v>155</v>
      </c>
      <c r="B27" s="48"/>
      <c r="C27" s="49">
        <v>47</v>
      </c>
      <c r="D27" s="49">
        <v>955</v>
      </c>
      <c r="E27" s="50">
        <v>1002</v>
      </c>
      <c r="F27" s="49">
        <v>0</v>
      </c>
      <c r="G27" s="49">
        <v>0</v>
      </c>
      <c r="H27" s="51">
        <v>0</v>
      </c>
      <c r="I27" s="49">
        <v>6</v>
      </c>
      <c r="J27" s="49">
        <v>38</v>
      </c>
      <c r="K27" s="51">
        <v>44</v>
      </c>
      <c r="L27" s="49">
        <v>37</v>
      </c>
      <c r="M27" s="49">
        <v>569</v>
      </c>
      <c r="N27" s="51">
        <v>606</v>
      </c>
      <c r="O27" s="49">
        <v>4</v>
      </c>
      <c r="P27" s="49">
        <v>348</v>
      </c>
      <c r="Q27" s="51">
        <v>352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1</v>
      </c>
      <c r="AK27" s="51">
        <v>1</v>
      </c>
      <c r="AM27" s="49">
        <v>0</v>
      </c>
      <c r="AN27" s="49">
        <v>5</v>
      </c>
      <c r="AO27" s="51">
        <v>5</v>
      </c>
      <c r="AQ27" s="49">
        <v>1</v>
      </c>
      <c r="AR27" s="49">
        <v>23</v>
      </c>
      <c r="AS27" s="51">
        <v>24</v>
      </c>
      <c r="AU27" s="52">
        <v>9</v>
      </c>
    </row>
    <row r="28" spans="1:47" ht="25" customHeight="1" x14ac:dyDescent="0.35">
      <c r="A28" s="56" t="s">
        <v>156</v>
      </c>
      <c r="B28" s="48"/>
      <c r="C28" s="49">
        <v>2</v>
      </c>
      <c r="D28" s="49">
        <v>19</v>
      </c>
      <c r="E28" s="50">
        <v>21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1</v>
      </c>
      <c r="M28" s="49">
        <v>13</v>
      </c>
      <c r="N28" s="51">
        <v>14</v>
      </c>
      <c r="O28" s="49">
        <v>1</v>
      </c>
      <c r="P28" s="49">
        <v>6</v>
      </c>
      <c r="Q28" s="51">
        <v>7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12</v>
      </c>
      <c r="AS28" s="51">
        <v>12</v>
      </c>
      <c r="AU28" s="52">
        <v>4</v>
      </c>
    </row>
    <row r="29" spans="1:47" ht="18" customHeight="1" x14ac:dyDescent="0.35">
      <c r="A29" s="56" t="s">
        <v>66</v>
      </c>
      <c r="B29" s="48"/>
      <c r="C29" s="49">
        <v>7</v>
      </c>
      <c r="D29" s="49">
        <v>103</v>
      </c>
      <c r="E29" s="50">
        <v>110</v>
      </c>
      <c r="F29" s="49">
        <v>0</v>
      </c>
      <c r="G29" s="49">
        <v>0</v>
      </c>
      <c r="H29" s="51">
        <v>0</v>
      </c>
      <c r="I29" s="49">
        <v>2</v>
      </c>
      <c r="J29" s="49">
        <v>5</v>
      </c>
      <c r="K29" s="51">
        <v>7</v>
      </c>
      <c r="L29" s="49">
        <v>5</v>
      </c>
      <c r="M29" s="49">
        <v>55</v>
      </c>
      <c r="N29" s="51">
        <v>60</v>
      </c>
      <c r="O29" s="49">
        <v>0</v>
      </c>
      <c r="P29" s="49">
        <v>43</v>
      </c>
      <c r="Q29" s="51">
        <v>43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1</v>
      </c>
      <c r="AK29" s="51">
        <v>1</v>
      </c>
      <c r="AM29" s="49">
        <v>0</v>
      </c>
      <c r="AN29" s="49">
        <v>0</v>
      </c>
      <c r="AO29" s="51">
        <v>0</v>
      </c>
      <c r="AQ29" s="49">
        <v>0</v>
      </c>
      <c r="AR29" s="49">
        <v>15</v>
      </c>
      <c r="AS29" s="51">
        <v>15</v>
      </c>
      <c r="AU29" s="52">
        <v>6</v>
      </c>
    </row>
    <row r="30" spans="1:47" ht="18" customHeight="1" x14ac:dyDescent="0.35">
      <c r="A30" s="56" t="s">
        <v>67</v>
      </c>
      <c r="B30" s="48"/>
      <c r="C30" s="49">
        <v>1</v>
      </c>
      <c r="D30" s="49">
        <v>31</v>
      </c>
      <c r="E30" s="50">
        <v>32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1</v>
      </c>
      <c r="M30" s="49">
        <v>15</v>
      </c>
      <c r="N30" s="51">
        <v>16</v>
      </c>
      <c r="O30" s="49">
        <v>0</v>
      </c>
      <c r="P30" s="49">
        <v>16</v>
      </c>
      <c r="Q30" s="51">
        <v>16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>
        <v>0</v>
      </c>
      <c r="AJ30" s="49">
        <v>0</v>
      </c>
      <c r="AK30" s="51">
        <v>0</v>
      </c>
      <c r="AM30" s="49">
        <v>0</v>
      </c>
      <c r="AN30" s="49">
        <v>0</v>
      </c>
      <c r="AO30" s="51">
        <v>0</v>
      </c>
      <c r="AQ30" s="49">
        <v>0</v>
      </c>
      <c r="AR30" s="49">
        <v>12</v>
      </c>
      <c r="AS30" s="51">
        <v>12</v>
      </c>
      <c r="AU30" s="52">
        <v>3</v>
      </c>
    </row>
    <row r="31" spans="1:47" ht="32.4" customHeight="1" x14ac:dyDescent="0.35">
      <c r="A31" s="54" t="s">
        <v>157</v>
      </c>
      <c r="B31" s="48"/>
      <c r="C31" s="49">
        <v>8</v>
      </c>
      <c r="D31" s="49">
        <v>136</v>
      </c>
      <c r="E31" s="50">
        <v>144</v>
      </c>
      <c r="F31" s="49">
        <v>0</v>
      </c>
      <c r="G31" s="49">
        <v>0</v>
      </c>
      <c r="H31" s="51">
        <v>0</v>
      </c>
      <c r="I31" s="49">
        <v>0</v>
      </c>
      <c r="J31" s="49">
        <v>9</v>
      </c>
      <c r="K31" s="51">
        <v>9</v>
      </c>
      <c r="L31" s="49">
        <v>7</v>
      </c>
      <c r="M31" s="49">
        <v>83</v>
      </c>
      <c r="N31" s="51">
        <v>90</v>
      </c>
      <c r="O31" s="49">
        <v>1</v>
      </c>
      <c r="P31" s="49">
        <v>44</v>
      </c>
      <c r="Q31" s="51">
        <v>45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0</v>
      </c>
      <c r="AO31" s="51">
        <v>0</v>
      </c>
      <c r="AQ31" s="49">
        <v>0</v>
      </c>
      <c r="AR31" s="49">
        <v>11</v>
      </c>
      <c r="AS31" s="51">
        <v>11</v>
      </c>
      <c r="AU31" s="52">
        <v>4</v>
      </c>
    </row>
    <row r="32" spans="1:47" ht="18" customHeight="1" x14ac:dyDescent="0.35">
      <c r="A32" s="54" t="s">
        <v>158</v>
      </c>
      <c r="B32" s="48"/>
      <c r="C32" s="49">
        <v>1</v>
      </c>
      <c r="D32" s="49">
        <v>47</v>
      </c>
      <c r="E32" s="50">
        <v>48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1</v>
      </c>
      <c r="M32" s="49">
        <v>26</v>
      </c>
      <c r="N32" s="51">
        <v>27</v>
      </c>
      <c r="O32" s="49">
        <v>0</v>
      </c>
      <c r="P32" s="49">
        <v>21</v>
      </c>
      <c r="Q32" s="51">
        <v>21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3</v>
      </c>
      <c r="AS32" s="51">
        <v>3</v>
      </c>
      <c r="AU32" s="52">
        <v>2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AFD9A9D6-135C-416A-958E-00A2B041E42B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3286D3-57F0-402F-BBF3-85D8808CD33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145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1077</v>
      </c>
      <c r="D10" s="41">
        <v>3196</v>
      </c>
      <c r="E10" s="42">
        <v>4273</v>
      </c>
      <c r="F10" s="41">
        <v>510</v>
      </c>
      <c r="G10" s="41">
        <v>804</v>
      </c>
      <c r="H10" s="43">
        <v>1314</v>
      </c>
      <c r="I10" s="41">
        <v>44</v>
      </c>
      <c r="J10" s="41">
        <v>67</v>
      </c>
      <c r="K10" s="43">
        <v>111</v>
      </c>
      <c r="L10" s="41">
        <v>232</v>
      </c>
      <c r="M10" s="41">
        <v>817</v>
      </c>
      <c r="N10" s="43">
        <v>1049</v>
      </c>
      <c r="O10" s="41">
        <v>291</v>
      </c>
      <c r="P10" s="41">
        <v>1508</v>
      </c>
      <c r="Q10" s="43">
        <v>1799</v>
      </c>
      <c r="R10" s="44"/>
      <c r="S10" s="41">
        <v>2</v>
      </c>
      <c r="T10" s="41">
        <v>12</v>
      </c>
      <c r="U10" s="42">
        <v>14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0</v>
      </c>
      <c r="AC10" s="41">
        <v>3</v>
      </c>
      <c r="AD10" s="43">
        <v>3</v>
      </c>
      <c r="AE10" s="41">
        <v>2</v>
      </c>
      <c r="AF10" s="41">
        <v>9</v>
      </c>
      <c r="AG10" s="43">
        <v>11</v>
      </c>
      <c r="AH10" s="44"/>
      <c r="AI10" s="41">
        <v>14</v>
      </c>
      <c r="AJ10" s="41">
        <v>114</v>
      </c>
      <c r="AK10" s="43">
        <v>128</v>
      </c>
      <c r="AL10" s="44"/>
      <c r="AM10" s="41">
        <v>32</v>
      </c>
      <c r="AN10" s="41">
        <v>48</v>
      </c>
      <c r="AO10" s="43">
        <v>80</v>
      </c>
      <c r="AP10" s="44"/>
      <c r="AQ10" s="41">
        <v>19</v>
      </c>
      <c r="AR10" s="41">
        <v>101</v>
      </c>
      <c r="AS10" s="43">
        <v>120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1062</v>
      </c>
      <c r="D11" s="49">
        <v>3157</v>
      </c>
      <c r="E11" s="50">
        <v>4219</v>
      </c>
      <c r="F11" s="49">
        <v>506</v>
      </c>
      <c r="G11" s="49">
        <v>802</v>
      </c>
      <c r="H11" s="51">
        <v>1308</v>
      </c>
      <c r="I11" s="49">
        <v>43</v>
      </c>
      <c r="J11" s="49">
        <v>65</v>
      </c>
      <c r="K11" s="51">
        <v>108</v>
      </c>
      <c r="L11" s="49">
        <v>225</v>
      </c>
      <c r="M11" s="49">
        <v>801</v>
      </c>
      <c r="N11" s="51">
        <v>1026</v>
      </c>
      <c r="O11" s="49">
        <v>288</v>
      </c>
      <c r="P11" s="49">
        <v>1489</v>
      </c>
      <c r="Q11" s="51">
        <v>1777</v>
      </c>
      <c r="S11" s="49">
        <v>2</v>
      </c>
      <c r="T11" s="49">
        <v>9</v>
      </c>
      <c r="U11" s="50">
        <v>11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0</v>
      </c>
      <c r="AC11" s="49">
        <v>2</v>
      </c>
      <c r="AD11" s="51">
        <v>2</v>
      </c>
      <c r="AE11" s="49">
        <v>2</v>
      </c>
      <c r="AF11" s="49">
        <v>7</v>
      </c>
      <c r="AG11" s="51">
        <v>9</v>
      </c>
      <c r="AI11" s="49">
        <v>14</v>
      </c>
      <c r="AJ11" s="49">
        <v>114</v>
      </c>
      <c r="AK11" s="51">
        <v>128</v>
      </c>
      <c r="AM11" s="49">
        <v>32</v>
      </c>
      <c r="AN11" s="49">
        <v>48</v>
      </c>
      <c r="AO11" s="51">
        <v>80</v>
      </c>
      <c r="AQ11" s="49">
        <v>19</v>
      </c>
      <c r="AR11" s="49">
        <v>101</v>
      </c>
      <c r="AS11" s="51">
        <v>120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977</v>
      </c>
      <c r="D12" s="49">
        <v>3027</v>
      </c>
      <c r="E12" s="50">
        <v>4004</v>
      </c>
      <c r="F12" s="49">
        <v>460</v>
      </c>
      <c r="G12" s="49">
        <v>751</v>
      </c>
      <c r="H12" s="51">
        <v>1211</v>
      </c>
      <c r="I12" s="49">
        <v>41</v>
      </c>
      <c r="J12" s="49">
        <v>61</v>
      </c>
      <c r="K12" s="51">
        <v>102</v>
      </c>
      <c r="L12" s="49">
        <v>211</v>
      </c>
      <c r="M12" s="49">
        <v>776</v>
      </c>
      <c r="N12" s="51">
        <v>987</v>
      </c>
      <c r="O12" s="49">
        <v>265</v>
      </c>
      <c r="P12" s="49">
        <v>1439</v>
      </c>
      <c r="Q12" s="51">
        <v>1704</v>
      </c>
      <c r="S12" s="49">
        <v>2</v>
      </c>
      <c r="T12" s="49">
        <v>7</v>
      </c>
      <c r="U12" s="50">
        <v>9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0</v>
      </c>
      <c r="AC12" s="49">
        <v>2</v>
      </c>
      <c r="AD12" s="51">
        <v>2</v>
      </c>
      <c r="AE12" s="49">
        <v>2</v>
      </c>
      <c r="AF12" s="49">
        <v>5</v>
      </c>
      <c r="AG12" s="51">
        <v>7</v>
      </c>
      <c r="AI12" s="49">
        <v>11</v>
      </c>
      <c r="AJ12" s="49">
        <v>106</v>
      </c>
      <c r="AK12" s="51">
        <v>117</v>
      </c>
      <c r="AM12" s="49">
        <v>25</v>
      </c>
      <c r="AN12" s="49">
        <v>39</v>
      </c>
      <c r="AO12" s="51">
        <v>64</v>
      </c>
      <c r="AQ12" s="49">
        <v>16</v>
      </c>
      <c r="AR12" s="49">
        <v>95</v>
      </c>
      <c r="AS12" s="51">
        <v>111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26</v>
      </c>
      <c r="D13" s="49">
        <v>143</v>
      </c>
      <c r="E13" s="50">
        <v>169</v>
      </c>
      <c r="F13" s="49">
        <v>12</v>
      </c>
      <c r="G13" s="49">
        <v>26</v>
      </c>
      <c r="H13" s="51">
        <v>38</v>
      </c>
      <c r="I13" s="49">
        <v>1</v>
      </c>
      <c r="J13" s="49">
        <v>2</v>
      </c>
      <c r="K13" s="51">
        <v>3</v>
      </c>
      <c r="L13" s="49">
        <v>5</v>
      </c>
      <c r="M13" s="49">
        <v>46</v>
      </c>
      <c r="N13" s="51">
        <v>51</v>
      </c>
      <c r="O13" s="49">
        <v>8</v>
      </c>
      <c r="P13" s="49">
        <v>69</v>
      </c>
      <c r="Q13" s="51">
        <v>77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4</v>
      </c>
      <c r="AK13" s="51">
        <v>4</v>
      </c>
      <c r="AM13" s="49">
        <v>1</v>
      </c>
      <c r="AN13" s="49">
        <v>11</v>
      </c>
      <c r="AO13" s="51">
        <v>12</v>
      </c>
      <c r="AQ13" s="49">
        <v>0</v>
      </c>
      <c r="AR13" s="49">
        <v>6</v>
      </c>
      <c r="AS13" s="51">
        <v>6</v>
      </c>
      <c r="AU13" s="52">
        <v>6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13</v>
      </c>
      <c r="E14" s="50">
        <v>13</v>
      </c>
      <c r="F14" s="49">
        <v>0</v>
      </c>
      <c r="G14" s="49">
        <v>1</v>
      </c>
      <c r="H14" s="51">
        <v>1</v>
      </c>
      <c r="I14" s="49">
        <v>0</v>
      </c>
      <c r="J14" s="49">
        <v>0</v>
      </c>
      <c r="K14" s="51">
        <v>0</v>
      </c>
      <c r="L14" s="49">
        <v>0</v>
      </c>
      <c r="M14" s="49">
        <v>6</v>
      </c>
      <c r="N14" s="51">
        <v>6</v>
      </c>
      <c r="O14" s="49">
        <v>0</v>
      </c>
      <c r="P14" s="49">
        <v>6</v>
      </c>
      <c r="Q14" s="51">
        <v>6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1</v>
      </c>
      <c r="AJ14" s="49">
        <v>0</v>
      </c>
      <c r="AK14" s="51">
        <v>1</v>
      </c>
      <c r="AM14" s="49">
        <v>0</v>
      </c>
      <c r="AN14" s="49">
        <v>0</v>
      </c>
      <c r="AO14" s="51">
        <v>0</v>
      </c>
      <c r="AQ14" s="49">
        <v>0</v>
      </c>
      <c r="AR14" s="49">
        <v>1</v>
      </c>
      <c r="AS14" s="51">
        <v>1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10</v>
      </c>
      <c r="D15" s="49">
        <v>74</v>
      </c>
      <c r="E15" s="50">
        <v>84</v>
      </c>
      <c r="F15" s="49">
        <v>0</v>
      </c>
      <c r="G15" s="49">
        <v>1</v>
      </c>
      <c r="H15" s="51">
        <v>1</v>
      </c>
      <c r="I15" s="49">
        <v>1</v>
      </c>
      <c r="J15" s="49">
        <v>0</v>
      </c>
      <c r="K15" s="51">
        <v>1</v>
      </c>
      <c r="L15" s="49">
        <v>8</v>
      </c>
      <c r="M15" s="49">
        <v>32</v>
      </c>
      <c r="N15" s="51">
        <v>40</v>
      </c>
      <c r="O15" s="49">
        <v>1</v>
      </c>
      <c r="P15" s="49">
        <v>41</v>
      </c>
      <c r="Q15" s="51">
        <v>42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3</v>
      </c>
      <c r="AK15" s="51">
        <v>3</v>
      </c>
      <c r="AM15" s="49">
        <v>1</v>
      </c>
      <c r="AN15" s="49">
        <v>1</v>
      </c>
      <c r="AO15" s="51">
        <v>2</v>
      </c>
      <c r="AQ15" s="49">
        <v>0</v>
      </c>
      <c r="AR15" s="49">
        <v>4</v>
      </c>
      <c r="AS15" s="51">
        <v>4</v>
      </c>
      <c r="AU15" s="52">
        <v>4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1</v>
      </c>
      <c r="E16" s="50">
        <v>1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1</v>
      </c>
      <c r="Q16" s="51">
        <v>1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0</v>
      </c>
      <c r="AO16" s="51">
        <v>0</v>
      </c>
      <c r="AQ16" s="49">
        <v>0</v>
      </c>
      <c r="AR16" s="49">
        <v>0</v>
      </c>
      <c r="AS16" s="51">
        <v>0</v>
      </c>
      <c r="AU16" s="52">
        <v>0</v>
      </c>
    </row>
    <row r="17" spans="1:47" ht="18" customHeight="1" x14ac:dyDescent="0.35">
      <c r="A17" s="56" t="s">
        <v>56</v>
      </c>
      <c r="B17" s="48"/>
      <c r="C17" s="49">
        <v>10</v>
      </c>
      <c r="D17" s="49">
        <v>23</v>
      </c>
      <c r="E17" s="50">
        <v>33</v>
      </c>
      <c r="F17" s="49">
        <v>6</v>
      </c>
      <c r="G17" s="49">
        <v>6</v>
      </c>
      <c r="H17" s="51">
        <v>12</v>
      </c>
      <c r="I17" s="49">
        <v>0</v>
      </c>
      <c r="J17" s="49">
        <v>0</v>
      </c>
      <c r="K17" s="51">
        <v>0</v>
      </c>
      <c r="L17" s="49">
        <v>2</v>
      </c>
      <c r="M17" s="49">
        <v>9</v>
      </c>
      <c r="N17" s="51">
        <v>11</v>
      </c>
      <c r="O17" s="49">
        <v>2</v>
      </c>
      <c r="P17" s="49">
        <v>8</v>
      </c>
      <c r="Q17" s="51">
        <v>10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2</v>
      </c>
      <c r="AK17" s="51">
        <v>2</v>
      </c>
      <c r="AM17" s="49">
        <v>0</v>
      </c>
      <c r="AN17" s="49">
        <v>0</v>
      </c>
      <c r="AO17" s="51">
        <v>0</v>
      </c>
      <c r="AQ17" s="49">
        <v>1</v>
      </c>
      <c r="AR17" s="49">
        <v>2</v>
      </c>
      <c r="AS17" s="51">
        <v>3</v>
      </c>
      <c r="AU17" s="52">
        <v>3</v>
      </c>
    </row>
    <row r="18" spans="1:47" ht="18" customHeight="1" x14ac:dyDescent="0.35">
      <c r="A18" s="56" t="s">
        <v>57</v>
      </c>
      <c r="B18" s="48"/>
      <c r="C18" s="49">
        <v>14</v>
      </c>
      <c r="D18" s="49">
        <v>71</v>
      </c>
      <c r="E18" s="50">
        <v>85</v>
      </c>
      <c r="F18" s="49">
        <v>5</v>
      </c>
      <c r="G18" s="49">
        <v>10</v>
      </c>
      <c r="H18" s="51">
        <v>15</v>
      </c>
      <c r="I18" s="49">
        <v>0</v>
      </c>
      <c r="J18" s="49">
        <v>1</v>
      </c>
      <c r="K18" s="51">
        <v>1</v>
      </c>
      <c r="L18" s="49">
        <v>5</v>
      </c>
      <c r="M18" s="49">
        <v>19</v>
      </c>
      <c r="N18" s="51">
        <v>24</v>
      </c>
      <c r="O18" s="49">
        <v>4</v>
      </c>
      <c r="P18" s="49">
        <v>41</v>
      </c>
      <c r="Q18" s="51">
        <v>45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3</v>
      </c>
      <c r="AK18" s="51">
        <v>3</v>
      </c>
      <c r="AM18" s="49">
        <v>0</v>
      </c>
      <c r="AN18" s="49">
        <v>0</v>
      </c>
      <c r="AO18" s="51">
        <v>0</v>
      </c>
      <c r="AQ18" s="49">
        <v>0</v>
      </c>
      <c r="AR18" s="49">
        <v>3</v>
      </c>
      <c r="AS18" s="51">
        <v>3</v>
      </c>
      <c r="AU18" s="52">
        <v>3</v>
      </c>
    </row>
    <row r="19" spans="1:47" ht="25" customHeight="1" x14ac:dyDescent="0.35">
      <c r="A19" s="56" t="s">
        <v>58</v>
      </c>
      <c r="B19" s="48"/>
      <c r="C19" s="49">
        <v>15</v>
      </c>
      <c r="D19" s="49">
        <v>45</v>
      </c>
      <c r="E19" s="50">
        <v>60</v>
      </c>
      <c r="F19" s="49">
        <v>8</v>
      </c>
      <c r="G19" s="49">
        <v>19</v>
      </c>
      <c r="H19" s="51">
        <v>27</v>
      </c>
      <c r="I19" s="49">
        <v>1</v>
      </c>
      <c r="J19" s="49">
        <v>0</v>
      </c>
      <c r="K19" s="51">
        <v>1</v>
      </c>
      <c r="L19" s="49">
        <v>3</v>
      </c>
      <c r="M19" s="49">
        <v>10</v>
      </c>
      <c r="N19" s="51">
        <v>13</v>
      </c>
      <c r="O19" s="49">
        <v>3</v>
      </c>
      <c r="P19" s="49">
        <v>16</v>
      </c>
      <c r="Q19" s="51">
        <v>19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1</v>
      </c>
      <c r="AK19" s="51">
        <v>1</v>
      </c>
      <c r="AM19" s="49">
        <v>0</v>
      </c>
      <c r="AN19" s="49">
        <v>1</v>
      </c>
      <c r="AO19" s="51">
        <v>1</v>
      </c>
      <c r="AQ19" s="49">
        <v>0</v>
      </c>
      <c r="AR19" s="49">
        <v>2</v>
      </c>
      <c r="AS19" s="51">
        <v>2</v>
      </c>
      <c r="AU19" s="52">
        <v>2</v>
      </c>
    </row>
    <row r="20" spans="1:47" ht="18" customHeight="1" x14ac:dyDescent="0.35">
      <c r="A20" s="56" t="s">
        <v>59</v>
      </c>
      <c r="B20" s="48"/>
      <c r="C20" s="49">
        <v>116</v>
      </c>
      <c r="D20" s="49">
        <v>263</v>
      </c>
      <c r="E20" s="50">
        <v>379</v>
      </c>
      <c r="F20" s="49">
        <v>57</v>
      </c>
      <c r="G20" s="49">
        <v>83</v>
      </c>
      <c r="H20" s="51">
        <v>140</v>
      </c>
      <c r="I20" s="49">
        <v>4</v>
      </c>
      <c r="J20" s="49">
        <v>11</v>
      </c>
      <c r="K20" s="51">
        <v>15</v>
      </c>
      <c r="L20" s="49">
        <v>21</v>
      </c>
      <c r="M20" s="49">
        <v>32</v>
      </c>
      <c r="N20" s="51">
        <v>53</v>
      </c>
      <c r="O20" s="49">
        <v>34</v>
      </c>
      <c r="P20" s="49">
        <v>137</v>
      </c>
      <c r="Q20" s="51">
        <v>171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7</v>
      </c>
      <c r="AK20" s="51">
        <v>7</v>
      </c>
      <c r="AM20" s="49">
        <v>5</v>
      </c>
      <c r="AN20" s="49">
        <v>1</v>
      </c>
      <c r="AO20" s="51">
        <v>6</v>
      </c>
      <c r="AQ20" s="49">
        <v>3</v>
      </c>
      <c r="AR20" s="49">
        <v>10</v>
      </c>
      <c r="AS20" s="51">
        <v>13</v>
      </c>
      <c r="AU20" s="52">
        <v>13</v>
      </c>
    </row>
    <row r="21" spans="1:47" ht="18" customHeight="1" x14ac:dyDescent="0.35">
      <c r="A21" s="56" t="s">
        <v>60</v>
      </c>
      <c r="B21" s="48"/>
      <c r="C21" s="49">
        <v>4</v>
      </c>
      <c r="D21" s="49">
        <v>12</v>
      </c>
      <c r="E21" s="50">
        <v>16</v>
      </c>
      <c r="F21" s="49">
        <v>0</v>
      </c>
      <c r="G21" s="49">
        <v>0</v>
      </c>
      <c r="H21" s="51">
        <v>0</v>
      </c>
      <c r="I21" s="49">
        <v>0</v>
      </c>
      <c r="J21" s="49">
        <v>1</v>
      </c>
      <c r="K21" s="51">
        <v>1</v>
      </c>
      <c r="L21" s="49">
        <v>0</v>
      </c>
      <c r="M21" s="49">
        <v>8</v>
      </c>
      <c r="N21" s="51">
        <v>8</v>
      </c>
      <c r="O21" s="49">
        <v>4</v>
      </c>
      <c r="P21" s="49">
        <v>3</v>
      </c>
      <c r="Q21" s="51">
        <v>7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0</v>
      </c>
      <c r="AO21" s="51">
        <v>0</v>
      </c>
      <c r="AQ21" s="49">
        <v>0</v>
      </c>
      <c r="AR21" s="49">
        <v>1</v>
      </c>
      <c r="AS21" s="51">
        <v>1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93</v>
      </c>
      <c r="D22" s="49">
        <v>233</v>
      </c>
      <c r="E22" s="50">
        <v>326</v>
      </c>
      <c r="F22" s="49">
        <v>58</v>
      </c>
      <c r="G22" s="49">
        <v>97</v>
      </c>
      <c r="H22" s="51">
        <v>155</v>
      </c>
      <c r="I22" s="49">
        <v>1</v>
      </c>
      <c r="J22" s="49">
        <v>4</v>
      </c>
      <c r="K22" s="51">
        <v>5</v>
      </c>
      <c r="L22" s="49">
        <v>22</v>
      </c>
      <c r="M22" s="49">
        <v>54</v>
      </c>
      <c r="N22" s="51">
        <v>76</v>
      </c>
      <c r="O22" s="49">
        <v>12</v>
      </c>
      <c r="P22" s="49">
        <v>78</v>
      </c>
      <c r="Q22" s="51">
        <v>90</v>
      </c>
      <c r="S22" s="49">
        <v>0</v>
      </c>
      <c r="T22" s="49">
        <v>1</v>
      </c>
      <c r="U22" s="50">
        <v>1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1</v>
      </c>
      <c r="AD22" s="51">
        <v>1</v>
      </c>
      <c r="AE22" s="49">
        <v>0</v>
      </c>
      <c r="AF22" s="49">
        <v>0</v>
      </c>
      <c r="AG22" s="51">
        <v>0</v>
      </c>
      <c r="AI22" s="49">
        <v>1</v>
      </c>
      <c r="AJ22" s="49">
        <v>6</v>
      </c>
      <c r="AK22" s="51">
        <v>7</v>
      </c>
      <c r="AM22" s="49">
        <v>1</v>
      </c>
      <c r="AN22" s="49">
        <v>3</v>
      </c>
      <c r="AO22" s="51">
        <v>4</v>
      </c>
      <c r="AQ22" s="49">
        <v>3</v>
      </c>
      <c r="AR22" s="49">
        <v>3</v>
      </c>
      <c r="AS22" s="51">
        <v>6</v>
      </c>
      <c r="AU22" s="52">
        <v>6</v>
      </c>
    </row>
    <row r="23" spans="1:47" ht="18" customHeight="1" x14ac:dyDescent="0.35">
      <c r="A23" s="56" t="s">
        <v>62</v>
      </c>
      <c r="B23" s="48"/>
      <c r="C23" s="49">
        <v>317</v>
      </c>
      <c r="D23" s="49">
        <v>1057</v>
      </c>
      <c r="E23" s="50">
        <v>1374</v>
      </c>
      <c r="F23" s="49">
        <v>107</v>
      </c>
      <c r="G23" s="49">
        <v>195</v>
      </c>
      <c r="H23" s="51">
        <v>302</v>
      </c>
      <c r="I23" s="49">
        <v>17</v>
      </c>
      <c r="J23" s="49">
        <v>23</v>
      </c>
      <c r="K23" s="51">
        <v>40</v>
      </c>
      <c r="L23" s="49">
        <v>82</v>
      </c>
      <c r="M23" s="49">
        <v>275</v>
      </c>
      <c r="N23" s="51">
        <v>357</v>
      </c>
      <c r="O23" s="49">
        <v>111</v>
      </c>
      <c r="P23" s="49">
        <v>564</v>
      </c>
      <c r="Q23" s="51">
        <v>675</v>
      </c>
      <c r="S23" s="49">
        <v>2</v>
      </c>
      <c r="T23" s="49">
        <v>3</v>
      </c>
      <c r="U23" s="50">
        <v>5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0</v>
      </c>
      <c r="AD23" s="51">
        <v>0</v>
      </c>
      <c r="AE23" s="49">
        <v>2</v>
      </c>
      <c r="AF23" s="49">
        <v>3</v>
      </c>
      <c r="AG23" s="51">
        <v>5</v>
      </c>
      <c r="AI23" s="49">
        <v>5</v>
      </c>
      <c r="AJ23" s="49">
        <v>42</v>
      </c>
      <c r="AK23" s="51">
        <v>47</v>
      </c>
      <c r="AM23" s="49">
        <v>12</v>
      </c>
      <c r="AN23" s="49">
        <v>15</v>
      </c>
      <c r="AO23" s="51">
        <v>27</v>
      </c>
      <c r="AQ23" s="49">
        <v>4</v>
      </c>
      <c r="AR23" s="49">
        <v>31</v>
      </c>
      <c r="AS23" s="51">
        <v>35</v>
      </c>
      <c r="AU23" s="52">
        <v>35</v>
      </c>
    </row>
    <row r="24" spans="1:47" ht="18" customHeight="1" x14ac:dyDescent="0.35">
      <c r="A24" s="56" t="s">
        <v>63</v>
      </c>
      <c r="B24" s="48"/>
      <c r="C24" s="49">
        <v>0</v>
      </c>
      <c r="D24" s="49">
        <v>8</v>
      </c>
      <c r="E24" s="50">
        <v>8</v>
      </c>
      <c r="F24" s="49">
        <v>0</v>
      </c>
      <c r="G24" s="49">
        <v>2</v>
      </c>
      <c r="H24" s="51">
        <v>2</v>
      </c>
      <c r="I24" s="49">
        <v>0</v>
      </c>
      <c r="J24" s="49">
        <v>0</v>
      </c>
      <c r="K24" s="51">
        <v>0</v>
      </c>
      <c r="L24" s="49">
        <v>0</v>
      </c>
      <c r="M24" s="49">
        <v>3</v>
      </c>
      <c r="N24" s="51">
        <v>3</v>
      </c>
      <c r="O24" s="49">
        <v>0</v>
      </c>
      <c r="P24" s="49">
        <v>3</v>
      </c>
      <c r="Q24" s="51">
        <v>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1</v>
      </c>
      <c r="AS24" s="51">
        <v>1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85</v>
      </c>
      <c r="D25" s="49">
        <v>304</v>
      </c>
      <c r="E25" s="50">
        <v>389</v>
      </c>
      <c r="F25" s="49">
        <v>25</v>
      </c>
      <c r="G25" s="49">
        <v>35</v>
      </c>
      <c r="H25" s="51">
        <v>60</v>
      </c>
      <c r="I25" s="49">
        <v>5</v>
      </c>
      <c r="J25" s="49">
        <v>5</v>
      </c>
      <c r="K25" s="51">
        <v>10</v>
      </c>
      <c r="L25" s="49">
        <v>27</v>
      </c>
      <c r="M25" s="49">
        <v>96</v>
      </c>
      <c r="N25" s="51">
        <v>123</v>
      </c>
      <c r="O25" s="49">
        <v>28</v>
      </c>
      <c r="P25" s="49">
        <v>168</v>
      </c>
      <c r="Q25" s="51">
        <v>196</v>
      </c>
      <c r="S25" s="49" t="s">
        <v>43</v>
      </c>
      <c r="T25" s="49" t="s">
        <v>43</v>
      </c>
      <c r="U25" s="50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11</v>
      </c>
      <c r="AK25" s="51">
        <v>11</v>
      </c>
      <c r="AM25" s="49">
        <v>0</v>
      </c>
      <c r="AN25" s="49">
        <v>2</v>
      </c>
      <c r="AO25" s="51">
        <v>2</v>
      </c>
      <c r="AQ25" s="49">
        <v>1</v>
      </c>
      <c r="AR25" s="49">
        <v>9</v>
      </c>
      <c r="AS25" s="51">
        <v>10</v>
      </c>
      <c r="AU25" s="52">
        <v>10</v>
      </c>
    </row>
    <row r="26" spans="1:47" ht="18" customHeight="1" x14ac:dyDescent="0.35">
      <c r="A26" s="56" t="s">
        <v>65</v>
      </c>
      <c r="B26" s="48"/>
      <c r="C26" s="49">
        <v>120</v>
      </c>
      <c r="D26" s="49">
        <v>285</v>
      </c>
      <c r="E26" s="50">
        <v>405</v>
      </c>
      <c r="F26" s="49">
        <v>82</v>
      </c>
      <c r="G26" s="49">
        <v>115</v>
      </c>
      <c r="H26" s="51">
        <v>197</v>
      </c>
      <c r="I26" s="49">
        <v>8</v>
      </c>
      <c r="J26" s="49">
        <v>11</v>
      </c>
      <c r="K26" s="51">
        <v>19</v>
      </c>
      <c r="L26" s="49">
        <v>11</v>
      </c>
      <c r="M26" s="49">
        <v>62</v>
      </c>
      <c r="N26" s="51">
        <v>73</v>
      </c>
      <c r="O26" s="49">
        <v>19</v>
      </c>
      <c r="P26" s="49">
        <v>97</v>
      </c>
      <c r="Q26" s="51">
        <v>116</v>
      </c>
      <c r="S26" s="49">
        <v>0</v>
      </c>
      <c r="T26" s="49">
        <v>1</v>
      </c>
      <c r="U26" s="50">
        <v>1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0</v>
      </c>
      <c r="AD26" s="51">
        <v>0</v>
      </c>
      <c r="AE26" s="49">
        <v>0</v>
      </c>
      <c r="AF26" s="49">
        <v>1</v>
      </c>
      <c r="AG26" s="51">
        <v>1</v>
      </c>
      <c r="AI26" s="49">
        <v>0</v>
      </c>
      <c r="AJ26" s="49">
        <v>13</v>
      </c>
      <c r="AK26" s="51">
        <v>13</v>
      </c>
      <c r="AM26" s="49">
        <v>3</v>
      </c>
      <c r="AN26" s="49">
        <v>4</v>
      </c>
      <c r="AO26" s="51">
        <v>7</v>
      </c>
      <c r="AQ26" s="49">
        <v>1</v>
      </c>
      <c r="AR26" s="49">
        <v>10</v>
      </c>
      <c r="AS26" s="51">
        <v>11</v>
      </c>
      <c r="AU26" s="52">
        <v>11</v>
      </c>
    </row>
    <row r="27" spans="1:47" ht="18" customHeight="1" x14ac:dyDescent="0.35">
      <c r="A27" s="56" t="s">
        <v>155</v>
      </c>
      <c r="B27" s="48"/>
      <c r="C27" s="49">
        <v>135</v>
      </c>
      <c r="D27" s="49">
        <v>391</v>
      </c>
      <c r="E27" s="50">
        <v>526</v>
      </c>
      <c r="F27" s="49">
        <v>78</v>
      </c>
      <c r="G27" s="49">
        <v>121</v>
      </c>
      <c r="H27" s="51">
        <v>199</v>
      </c>
      <c r="I27" s="49">
        <v>1</v>
      </c>
      <c r="J27" s="49">
        <v>1</v>
      </c>
      <c r="K27" s="51">
        <v>2</v>
      </c>
      <c r="L27" s="49">
        <v>21</v>
      </c>
      <c r="M27" s="49">
        <v>98</v>
      </c>
      <c r="N27" s="51">
        <v>119</v>
      </c>
      <c r="O27" s="49">
        <v>35</v>
      </c>
      <c r="P27" s="49">
        <v>171</v>
      </c>
      <c r="Q27" s="51">
        <v>206</v>
      </c>
      <c r="S27" s="49">
        <v>0</v>
      </c>
      <c r="T27" s="49">
        <v>1</v>
      </c>
      <c r="U27" s="50">
        <v>1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1</v>
      </c>
      <c r="AD27" s="51">
        <v>1</v>
      </c>
      <c r="AE27" s="49">
        <v>0</v>
      </c>
      <c r="AF27" s="49">
        <v>0</v>
      </c>
      <c r="AG27" s="51">
        <v>0</v>
      </c>
      <c r="AI27" s="49">
        <v>4</v>
      </c>
      <c r="AJ27" s="49">
        <v>10</v>
      </c>
      <c r="AK27" s="51">
        <v>14</v>
      </c>
      <c r="AM27" s="49">
        <v>2</v>
      </c>
      <c r="AN27" s="49">
        <v>1</v>
      </c>
      <c r="AO27" s="51">
        <v>3</v>
      </c>
      <c r="AQ27" s="49">
        <v>3</v>
      </c>
      <c r="AR27" s="49">
        <v>8</v>
      </c>
      <c r="AS27" s="51">
        <v>11</v>
      </c>
      <c r="AU27" s="52">
        <v>11</v>
      </c>
    </row>
    <row r="28" spans="1:47" ht="25" customHeight="1" x14ac:dyDescent="0.35">
      <c r="A28" s="56" t="s">
        <v>156</v>
      </c>
      <c r="B28" s="48"/>
      <c r="C28" s="49">
        <v>15</v>
      </c>
      <c r="D28" s="49">
        <v>47</v>
      </c>
      <c r="E28" s="50">
        <v>62</v>
      </c>
      <c r="F28" s="49">
        <v>9</v>
      </c>
      <c r="G28" s="49">
        <v>15</v>
      </c>
      <c r="H28" s="51">
        <v>24</v>
      </c>
      <c r="I28" s="49">
        <v>2</v>
      </c>
      <c r="J28" s="49">
        <v>1</v>
      </c>
      <c r="K28" s="51">
        <v>3</v>
      </c>
      <c r="L28" s="49">
        <v>2</v>
      </c>
      <c r="M28" s="49">
        <v>16</v>
      </c>
      <c r="N28" s="51">
        <v>18</v>
      </c>
      <c r="O28" s="49">
        <v>2</v>
      </c>
      <c r="P28" s="49">
        <v>15</v>
      </c>
      <c r="Q28" s="51">
        <v>17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0</v>
      </c>
      <c r="AK28" s="51">
        <v>0</v>
      </c>
      <c r="AM28" s="49">
        <v>0</v>
      </c>
      <c r="AN28" s="49">
        <v>0</v>
      </c>
      <c r="AO28" s="51">
        <v>0</v>
      </c>
      <c r="AQ28" s="49">
        <v>0</v>
      </c>
      <c r="AR28" s="49">
        <v>3</v>
      </c>
      <c r="AS28" s="51">
        <v>3</v>
      </c>
      <c r="AU28" s="52">
        <v>3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8</v>
      </c>
      <c r="E29" s="50">
        <v>8</v>
      </c>
      <c r="F29" s="49">
        <v>0</v>
      </c>
      <c r="G29" s="49">
        <v>1</v>
      </c>
      <c r="H29" s="51">
        <v>1</v>
      </c>
      <c r="I29" s="49">
        <v>0</v>
      </c>
      <c r="J29" s="49">
        <v>1</v>
      </c>
      <c r="K29" s="51">
        <v>1</v>
      </c>
      <c r="L29" s="49">
        <v>0</v>
      </c>
      <c r="M29" s="49">
        <v>4</v>
      </c>
      <c r="N29" s="51">
        <v>4</v>
      </c>
      <c r="O29" s="49">
        <v>0</v>
      </c>
      <c r="P29" s="49">
        <v>2</v>
      </c>
      <c r="Q29" s="51">
        <v>2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1</v>
      </c>
      <c r="AK29" s="51">
        <v>1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0</v>
      </c>
    </row>
    <row r="30" spans="1:47" ht="18" customHeight="1" x14ac:dyDescent="0.35">
      <c r="A30" s="56" t="s">
        <v>67</v>
      </c>
      <c r="B30" s="48"/>
      <c r="C30" s="49">
        <v>17</v>
      </c>
      <c r="D30" s="49">
        <v>49</v>
      </c>
      <c r="E30" s="50">
        <v>66</v>
      </c>
      <c r="F30" s="49">
        <v>13</v>
      </c>
      <c r="G30" s="49">
        <v>24</v>
      </c>
      <c r="H30" s="51">
        <v>37</v>
      </c>
      <c r="I30" s="49">
        <v>0</v>
      </c>
      <c r="J30" s="49">
        <v>0</v>
      </c>
      <c r="K30" s="51">
        <v>0</v>
      </c>
      <c r="L30" s="49">
        <v>2</v>
      </c>
      <c r="M30" s="49">
        <v>6</v>
      </c>
      <c r="N30" s="51">
        <v>8</v>
      </c>
      <c r="O30" s="49">
        <v>2</v>
      </c>
      <c r="P30" s="49">
        <v>19</v>
      </c>
      <c r="Q30" s="51">
        <v>21</v>
      </c>
      <c r="S30" s="49">
        <v>0</v>
      </c>
      <c r="T30" s="49">
        <v>1</v>
      </c>
      <c r="U30" s="50">
        <v>1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0</v>
      </c>
      <c r="AD30" s="51">
        <v>0</v>
      </c>
      <c r="AE30" s="49">
        <v>0</v>
      </c>
      <c r="AF30" s="49">
        <v>1</v>
      </c>
      <c r="AG30" s="51">
        <v>1</v>
      </c>
      <c r="AI30" s="49">
        <v>0</v>
      </c>
      <c r="AJ30" s="49">
        <v>3</v>
      </c>
      <c r="AK30" s="51">
        <v>3</v>
      </c>
      <c r="AM30" s="49">
        <v>0</v>
      </c>
      <c r="AN30" s="49">
        <v>0</v>
      </c>
      <c r="AO30" s="51">
        <v>0</v>
      </c>
      <c r="AQ30" s="49">
        <v>0</v>
      </c>
      <c r="AR30" s="49">
        <v>1</v>
      </c>
      <c r="AS30" s="51">
        <v>1</v>
      </c>
      <c r="AU30" s="52">
        <v>1</v>
      </c>
    </row>
    <row r="31" spans="1:47" ht="32.4" customHeight="1" x14ac:dyDescent="0.35">
      <c r="A31" s="54" t="s">
        <v>157</v>
      </c>
      <c r="B31" s="48"/>
      <c r="C31" s="49">
        <v>1</v>
      </c>
      <c r="D31" s="49">
        <v>5</v>
      </c>
      <c r="E31" s="50">
        <v>6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0</v>
      </c>
      <c r="M31" s="49">
        <v>3</v>
      </c>
      <c r="N31" s="51">
        <v>3</v>
      </c>
      <c r="O31" s="49">
        <v>1</v>
      </c>
      <c r="P31" s="49">
        <v>2</v>
      </c>
      <c r="Q31" s="51">
        <v>3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1</v>
      </c>
      <c r="AK31" s="51">
        <v>1</v>
      </c>
      <c r="AM31" s="49">
        <v>0</v>
      </c>
      <c r="AN31" s="49">
        <v>0</v>
      </c>
      <c r="AO31" s="51">
        <v>0</v>
      </c>
      <c r="AQ31" s="49">
        <v>0</v>
      </c>
      <c r="AR31" s="49">
        <v>0</v>
      </c>
      <c r="AS31" s="51">
        <v>0</v>
      </c>
      <c r="AU31" s="52">
        <v>0</v>
      </c>
    </row>
    <row r="32" spans="1:47" ht="18" customHeight="1" x14ac:dyDescent="0.35">
      <c r="A32" s="54" t="s">
        <v>158</v>
      </c>
      <c r="B32" s="48"/>
      <c r="C32" s="49">
        <v>84</v>
      </c>
      <c r="D32" s="49">
        <v>125</v>
      </c>
      <c r="E32" s="50">
        <v>209</v>
      </c>
      <c r="F32" s="49">
        <v>46</v>
      </c>
      <c r="G32" s="49">
        <v>51</v>
      </c>
      <c r="H32" s="51">
        <v>97</v>
      </c>
      <c r="I32" s="49">
        <v>2</v>
      </c>
      <c r="J32" s="49">
        <v>4</v>
      </c>
      <c r="K32" s="51">
        <v>6</v>
      </c>
      <c r="L32" s="49">
        <v>14</v>
      </c>
      <c r="M32" s="49">
        <v>22</v>
      </c>
      <c r="N32" s="51">
        <v>36</v>
      </c>
      <c r="O32" s="49">
        <v>22</v>
      </c>
      <c r="P32" s="49">
        <v>48</v>
      </c>
      <c r="Q32" s="51">
        <v>70</v>
      </c>
      <c r="S32" s="49">
        <v>0</v>
      </c>
      <c r="T32" s="49">
        <v>2</v>
      </c>
      <c r="U32" s="50">
        <v>2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0</v>
      </c>
      <c r="AD32" s="51">
        <v>0</v>
      </c>
      <c r="AE32" s="49">
        <v>0</v>
      </c>
      <c r="AF32" s="49">
        <v>2</v>
      </c>
      <c r="AG32" s="51">
        <v>2</v>
      </c>
      <c r="AI32" s="49">
        <v>3</v>
      </c>
      <c r="AJ32" s="49">
        <v>7</v>
      </c>
      <c r="AK32" s="51">
        <v>10</v>
      </c>
      <c r="AM32" s="49">
        <v>7</v>
      </c>
      <c r="AN32" s="49">
        <v>9</v>
      </c>
      <c r="AO32" s="51">
        <v>16</v>
      </c>
      <c r="AQ32" s="49">
        <v>3</v>
      </c>
      <c r="AR32" s="49">
        <v>6</v>
      </c>
      <c r="AS32" s="51">
        <v>9</v>
      </c>
      <c r="AU32" s="52">
        <v>9</v>
      </c>
    </row>
    <row r="33" spans="1:47" ht="25" customHeight="1" x14ac:dyDescent="0.35">
      <c r="A33" s="47" t="s">
        <v>68</v>
      </c>
      <c r="B33" s="48"/>
      <c r="C33" s="49">
        <v>15</v>
      </c>
      <c r="D33" s="49">
        <v>39</v>
      </c>
      <c r="E33" s="50">
        <v>54</v>
      </c>
      <c r="F33" s="49">
        <v>4</v>
      </c>
      <c r="G33" s="49">
        <v>2</v>
      </c>
      <c r="H33" s="51">
        <v>6</v>
      </c>
      <c r="I33" s="49">
        <v>1</v>
      </c>
      <c r="J33" s="49">
        <v>2</v>
      </c>
      <c r="K33" s="51">
        <v>3</v>
      </c>
      <c r="L33" s="49">
        <v>7</v>
      </c>
      <c r="M33" s="49">
        <v>16</v>
      </c>
      <c r="N33" s="51">
        <v>23</v>
      </c>
      <c r="O33" s="49">
        <v>3</v>
      </c>
      <c r="P33" s="49">
        <v>19</v>
      </c>
      <c r="Q33" s="51">
        <v>22</v>
      </c>
      <c r="S33" s="49">
        <v>0</v>
      </c>
      <c r="T33" s="49">
        <v>3</v>
      </c>
      <c r="U33" s="50">
        <v>3</v>
      </c>
      <c r="V33" s="49">
        <v>0</v>
      </c>
      <c r="W33" s="49">
        <v>0</v>
      </c>
      <c r="X33" s="51">
        <v>0</v>
      </c>
      <c r="Y33" s="49">
        <v>0</v>
      </c>
      <c r="Z33" s="49">
        <v>0</v>
      </c>
      <c r="AA33" s="51">
        <v>0</v>
      </c>
      <c r="AB33" s="49">
        <v>0</v>
      </c>
      <c r="AC33" s="49">
        <v>1</v>
      </c>
      <c r="AD33" s="51">
        <v>1</v>
      </c>
      <c r="AE33" s="49">
        <v>0</v>
      </c>
      <c r="AF33" s="49">
        <v>2</v>
      </c>
      <c r="AG33" s="51">
        <v>2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698D65A6-ADBB-4A64-9101-C5398D56B5AF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63F3A3D-3E05-4E08-AC91-44F4FCA3B53E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146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1066</v>
      </c>
      <c r="D10" s="41">
        <v>2645</v>
      </c>
      <c r="E10" s="42">
        <v>3711</v>
      </c>
      <c r="F10" s="41">
        <v>603</v>
      </c>
      <c r="G10" s="41">
        <v>1076</v>
      </c>
      <c r="H10" s="43">
        <v>1679</v>
      </c>
      <c r="I10" s="41">
        <v>100</v>
      </c>
      <c r="J10" s="41">
        <v>180</v>
      </c>
      <c r="K10" s="43">
        <v>280</v>
      </c>
      <c r="L10" s="41">
        <v>147</v>
      </c>
      <c r="M10" s="41">
        <v>392</v>
      </c>
      <c r="N10" s="43">
        <v>539</v>
      </c>
      <c r="O10" s="41">
        <v>216</v>
      </c>
      <c r="P10" s="41">
        <v>997</v>
      </c>
      <c r="Q10" s="43">
        <v>1213</v>
      </c>
      <c r="R10" s="44"/>
      <c r="S10" s="41">
        <v>12</v>
      </c>
      <c r="T10" s="41">
        <v>60</v>
      </c>
      <c r="U10" s="42">
        <v>72</v>
      </c>
      <c r="V10" s="41">
        <v>3</v>
      </c>
      <c r="W10" s="41">
        <v>12</v>
      </c>
      <c r="X10" s="43">
        <v>15</v>
      </c>
      <c r="Y10" s="41">
        <v>0</v>
      </c>
      <c r="Z10" s="41">
        <v>3</v>
      </c>
      <c r="AA10" s="43">
        <v>3</v>
      </c>
      <c r="AB10" s="41">
        <v>2</v>
      </c>
      <c r="AC10" s="41">
        <v>19</v>
      </c>
      <c r="AD10" s="43">
        <v>21</v>
      </c>
      <c r="AE10" s="41">
        <v>7</v>
      </c>
      <c r="AF10" s="41">
        <v>26</v>
      </c>
      <c r="AG10" s="43">
        <v>33</v>
      </c>
      <c r="AH10" s="44"/>
      <c r="AI10" s="41">
        <v>40</v>
      </c>
      <c r="AJ10" s="41">
        <v>200</v>
      </c>
      <c r="AK10" s="43">
        <v>240</v>
      </c>
      <c r="AL10" s="44"/>
      <c r="AM10" s="41">
        <v>13</v>
      </c>
      <c r="AN10" s="41">
        <v>97</v>
      </c>
      <c r="AO10" s="43">
        <v>110</v>
      </c>
      <c r="AP10" s="44"/>
      <c r="AQ10" s="41">
        <v>7</v>
      </c>
      <c r="AR10" s="41">
        <v>78</v>
      </c>
      <c r="AS10" s="43">
        <v>85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1066</v>
      </c>
      <c r="D11" s="49">
        <v>2645</v>
      </c>
      <c r="E11" s="50">
        <v>3711</v>
      </c>
      <c r="F11" s="49">
        <v>603</v>
      </c>
      <c r="G11" s="49">
        <v>1076</v>
      </c>
      <c r="H11" s="51">
        <v>1679</v>
      </c>
      <c r="I11" s="49">
        <v>100</v>
      </c>
      <c r="J11" s="49">
        <v>180</v>
      </c>
      <c r="K11" s="51">
        <v>280</v>
      </c>
      <c r="L11" s="49">
        <v>147</v>
      </c>
      <c r="M11" s="49">
        <v>392</v>
      </c>
      <c r="N11" s="51">
        <v>539</v>
      </c>
      <c r="O11" s="49">
        <v>216</v>
      </c>
      <c r="P11" s="49">
        <v>997</v>
      </c>
      <c r="Q11" s="51">
        <v>1213</v>
      </c>
      <c r="S11" s="49">
        <v>12</v>
      </c>
      <c r="T11" s="49">
        <v>60</v>
      </c>
      <c r="U11" s="50">
        <v>72</v>
      </c>
      <c r="V11" s="49">
        <v>3</v>
      </c>
      <c r="W11" s="49">
        <v>12</v>
      </c>
      <c r="X11" s="51">
        <v>15</v>
      </c>
      <c r="Y11" s="49">
        <v>0</v>
      </c>
      <c r="Z11" s="49">
        <v>3</v>
      </c>
      <c r="AA11" s="51">
        <v>3</v>
      </c>
      <c r="AB11" s="49">
        <v>2</v>
      </c>
      <c r="AC11" s="49">
        <v>19</v>
      </c>
      <c r="AD11" s="51">
        <v>21</v>
      </c>
      <c r="AE11" s="49">
        <v>7</v>
      </c>
      <c r="AF11" s="49">
        <v>26</v>
      </c>
      <c r="AG11" s="51">
        <v>33</v>
      </c>
      <c r="AI11" s="49">
        <v>40</v>
      </c>
      <c r="AJ11" s="49">
        <v>200</v>
      </c>
      <c r="AK11" s="51">
        <v>240</v>
      </c>
      <c r="AM11" s="49">
        <v>13</v>
      </c>
      <c r="AN11" s="49">
        <v>97</v>
      </c>
      <c r="AO11" s="51">
        <v>110</v>
      </c>
      <c r="AQ11" s="49">
        <v>7</v>
      </c>
      <c r="AR11" s="49">
        <v>78</v>
      </c>
      <c r="AS11" s="51">
        <v>85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859</v>
      </c>
      <c r="D12" s="49">
        <v>2168</v>
      </c>
      <c r="E12" s="50">
        <v>3027</v>
      </c>
      <c r="F12" s="49">
        <v>487</v>
      </c>
      <c r="G12" s="49">
        <v>880</v>
      </c>
      <c r="H12" s="51">
        <v>1367</v>
      </c>
      <c r="I12" s="49">
        <v>73</v>
      </c>
      <c r="J12" s="49">
        <v>140</v>
      </c>
      <c r="K12" s="51">
        <v>213</v>
      </c>
      <c r="L12" s="49">
        <v>116</v>
      </c>
      <c r="M12" s="49">
        <v>309</v>
      </c>
      <c r="N12" s="51">
        <v>425</v>
      </c>
      <c r="O12" s="49">
        <v>183</v>
      </c>
      <c r="P12" s="49">
        <v>839</v>
      </c>
      <c r="Q12" s="51">
        <v>1022</v>
      </c>
      <c r="S12" s="49">
        <v>10</v>
      </c>
      <c r="T12" s="49">
        <v>54</v>
      </c>
      <c r="U12" s="50">
        <v>64</v>
      </c>
      <c r="V12" s="49">
        <v>3</v>
      </c>
      <c r="W12" s="49">
        <v>12</v>
      </c>
      <c r="X12" s="51">
        <v>15</v>
      </c>
      <c r="Y12" s="49">
        <v>0</v>
      </c>
      <c r="Z12" s="49">
        <v>2</v>
      </c>
      <c r="AA12" s="51">
        <v>2</v>
      </c>
      <c r="AB12" s="49">
        <v>2</v>
      </c>
      <c r="AC12" s="49">
        <v>16</v>
      </c>
      <c r="AD12" s="51">
        <v>18</v>
      </c>
      <c r="AE12" s="49">
        <v>5</v>
      </c>
      <c r="AF12" s="49">
        <v>24</v>
      </c>
      <c r="AG12" s="51">
        <v>29</v>
      </c>
      <c r="AI12" s="49">
        <v>35</v>
      </c>
      <c r="AJ12" s="49">
        <v>160</v>
      </c>
      <c r="AK12" s="51">
        <v>195</v>
      </c>
      <c r="AM12" s="49">
        <v>9</v>
      </c>
      <c r="AN12" s="49">
        <v>76</v>
      </c>
      <c r="AO12" s="51">
        <v>85</v>
      </c>
      <c r="AQ12" s="49">
        <v>5</v>
      </c>
      <c r="AR12" s="49">
        <v>42</v>
      </c>
      <c r="AS12" s="51">
        <v>47</v>
      </c>
      <c r="AU12" s="52" t="s">
        <v>41</v>
      </c>
    </row>
    <row r="13" spans="1:47" ht="25" customHeight="1" x14ac:dyDescent="0.35">
      <c r="A13" s="56" t="s">
        <v>52</v>
      </c>
      <c r="B13" s="48"/>
      <c r="C13" s="49" t="s">
        <v>43</v>
      </c>
      <c r="D13" s="49" t="s">
        <v>43</v>
      </c>
      <c r="E13" s="50" t="s">
        <v>43</v>
      </c>
      <c r="F13" s="49" t="s">
        <v>43</v>
      </c>
      <c r="G13" s="49" t="s">
        <v>43</v>
      </c>
      <c r="H13" s="51" t="s">
        <v>43</v>
      </c>
      <c r="I13" s="49" t="s">
        <v>43</v>
      </c>
      <c r="J13" s="49" t="s">
        <v>43</v>
      </c>
      <c r="K13" s="51" t="s">
        <v>43</v>
      </c>
      <c r="L13" s="49" t="s">
        <v>43</v>
      </c>
      <c r="M13" s="49" t="s">
        <v>43</v>
      </c>
      <c r="N13" s="51" t="s">
        <v>43</v>
      </c>
      <c r="O13" s="49" t="s">
        <v>43</v>
      </c>
      <c r="P13" s="49" t="s">
        <v>43</v>
      </c>
      <c r="Q13" s="51" t="s">
        <v>43</v>
      </c>
      <c r="S13" s="49" t="s">
        <v>43</v>
      </c>
      <c r="T13" s="49" t="s">
        <v>43</v>
      </c>
      <c r="U13" s="50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 t="s">
        <v>43</v>
      </c>
      <c r="AJ13" s="49" t="s">
        <v>43</v>
      </c>
      <c r="AK13" s="51" t="s">
        <v>43</v>
      </c>
      <c r="AM13" s="49" t="s">
        <v>43</v>
      </c>
      <c r="AN13" s="49" t="s">
        <v>43</v>
      </c>
      <c r="AO13" s="51" t="s">
        <v>43</v>
      </c>
      <c r="AQ13" s="49" t="s">
        <v>43</v>
      </c>
      <c r="AR13" s="49" t="s">
        <v>43</v>
      </c>
      <c r="AS13" s="51" t="s">
        <v>43</v>
      </c>
      <c r="AU13" s="52" t="s">
        <v>43</v>
      </c>
    </row>
    <row r="14" spans="1:47" ht="18" customHeight="1" x14ac:dyDescent="0.35">
      <c r="A14" s="56" t="s">
        <v>53</v>
      </c>
      <c r="B14" s="48"/>
      <c r="C14" s="49" t="s">
        <v>43</v>
      </c>
      <c r="D14" s="49" t="s">
        <v>43</v>
      </c>
      <c r="E14" s="50" t="s">
        <v>43</v>
      </c>
      <c r="F14" s="49" t="s">
        <v>43</v>
      </c>
      <c r="G14" s="49" t="s">
        <v>43</v>
      </c>
      <c r="H14" s="51" t="s">
        <v>43</v>
      </c>
      <c r="I14" s="49" t="s">
        <v>43</v>
      </c>
      <c r="J14" s="49" t="s">
        <v>43</v>
      </c>
      <c r="K14" s="51" t="s">
        <v>43</v>
      </c>
      <c r="L14" s="49" t="s">
        <v>43</v>
      </c>
      <c r="M14" s="49" t="s">
        <v>43</v>
      </c>
      <c r="N14" s="51" t="s">
        <v>43</v>
      </c>
      <c r="O14" s="49" t="s">
        <v>43</v>
      </c>
      <c r="P14" s="49" t="s">
        <v>43</v>
      </c>
      <c r="Q14" s="51" t="s">
        <v>43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 t="s">
        <v>43</v>
      </c>
      <c r="D15" s="49" t="s">
        <v>43</v>
      </c>
      <c r="E15" s="50" t="s">
        <v>43</v>
      </c>
      <c r="F15" s="49" t="s">
        <v>43</v>
      </c>
      <c r="G15" s="49" t="s">
        <v>43</v>
      </c>
      <c r="H15" s="51" t="s">
        <v>43</v>
      </c>
      <c r="I15" s="49" t="s">
        <v>43</v>
      </c>
      <c r="J15" s="49" t="s">
        <v>43</v>
      </c>
      <c r="K15" s="51" t="s">
        <v>43</v>
      </c>
      <c r="L15" s="49" t="s">
        <v>43</v>
      </c>
      <c r="M15" s="49" t="s">
        <v>43</v>
      </c>
      <c r="N15" s="51" t="s">
        <v>43</v>
      </c>
      <c r="O15" s="49" t="s">
        <v>43</v>
      </c>
      <c r="P15" s="49" t="s">
        <v>43</v>
      </c>
      <c r="Q15" s="51" t="s">
        <v>43</v>
      </c>
      <c r="S15" s="49" t="s">
        <v>43</v>
      </c>
      <c r="T15" s="49" t="s">
        <v>43</v>
      </c>
      <c r="U15" s="50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 t="s">
        <v>43</v>
      </c>
      <c r="AJ15" s="49" t="s">
        <v>43</v>
      </c>
      <c r="AK15" s="51" t="s">
        <v>43</v>
      </c>
      <c r="AM15" s="49" t="s">
        <v>43</v>
      </c>
      <c r="AN15" s="49" t="s">
        <v>43</v>
      </c>
      <c r="AO15" s="51" t="s">
        <v>43</v>
      </c>
      <c r="AQ15" s="49" t="s">
        <v>43</v>
      </c>
      <c r="AR15" s="49" t="s">
        <v>43</v>
      </c>
      <c r="AS15" s="51" t="s">
        <v>43</v>
      </c>
      <c r="AU15" s="52" t="s">
        <v>43</v>
      </c>
    </row>
    <row r="16" spans="1:47" ht="25" customHeight="1" x14ac:dyDescent="0.35">
      <c r="A16" s="56" t="s">
        <v>55</v>
      </c>
      <c r="B16" s="48"/>
      <c r="C16" s="49" t="s">
        <v>43</v>
      </c>
      <c r="D16" s="49" t="s">
        <v>43</v>
      </c>
      <c r="E16" s="50" t="s">
        <v>43</v>
      </c>
      <c r="F16" s="49" t="s">
        <v>43</v>
      </c>
      <c r="G16" s="49" t="s">
        <v>43</v>
      </c>
      <c r="H16" s="51" t="s">
        <v>43</v>
      </c>
      <c r="I16" s="49" t="s">
        <v>43</v>
      </c>
      <c r="J16" s="49" t="s">
        <v>43</v>
      </c>
      <c r="K16" s="51" t="s">
        <v>43</v>
      </c>
      <c r="L16" s="49" t="s">
        <v>43</v>
      </c>
      <c r="M16" s="49" t="s">
        <v>43</v>
      </c>
      <c r="N16" s="51" t="s">
        <v>43</v>
      </c>
      <c r="O16" s="49" t="s">
        <v>43</v>
      </c>
      <c r="P16" s="49" t="s">
        <v>43</v>
      </c>
      <c r="Q16" s="51" t="s">
        <v>43</v>
      </c>
      <c r="S16" s="49" t="s">
        <v>43</v>
      </c>
      <c r="T16" s="49" t="s">
        <v>43</v>
      </c>
      <c r="U16" s="50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 t="s">
        <v>43</v>
      </c>
      <c r="AJ16" s="49" t="s">
        <v>43</v>
      </c>
      <c r="AK16" s="51" t="s">
        <v>43</v>
      </c>
      <c r="AM16" s="49" t="s">
        <v>43</v>
      </c>
      <c r="AN16" s="49" t="s">
        <v>43</v>
      </c>
      <c r="AO16" s="51" t="s">
        <v>43</v>
      </c>
      <c r="AQ16" s="49" t="s">
        <v>43</v>
      </c>
      <c r="AR16" s="49" t="s">
        <v>43</v>
      </c>
      <c r="AS16" s="51" t="s">
        <v>43</v>
      </c>
      <c r="AU16" s="52" t="s">
        <v>43</v>
      </c>
    </row>
    <row r="17" spans="1:47" ht="18" customHeight="1" x14ac:dyDescent="0.35">
      <c r="A17" s="56" t="s">
        <v>56</v>
      </c>
      <c r="B17" s="48"/>
      <c r="C17" s="49" t="s">
        <v>43</v>
      </c>
      <c r="D17" s="49" t="s">
        <v>43</v>
      </c>
      <c r="E17" s="50" t="s">
        <v>43</v>
      </c>
      <c r="F17" s="49" t="s">
        <v>43</v>
      </c>
      <c r="G17" s="49" t="s">
        <v>43</v>
      </c>
      <c r="H17" s="51" t="s">
        <v>43</v>
      </c>
      <c r="I17" s="49" t="s">
        <v>43</v>
      </c>
      <c r="J17" s="49" t="s">
        <v>43</v>
      </c>
      <c r="K17" s="51" t="s">
        <v>43</v>
      </c>
      <c r="L17" s="49" t="s">
        <v>43</v>
      </c>
      <c r="M17" s="49" t="s">
        <v>43</v>
      </c>
      <c r="N17" s="51" t="s">
        <v>43</v>
      </c>
      <c r="O17" s="49" t="s">
        <v>43</v>
      </c>
      <c r="P17" s="49" t="s">
        <v>43</v>
      </c>
      <c r="Q17" s="51" t="s">
        <v>43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 t="s">
        <v>43</v>
      </c>
      <c r="AJ17" s="49" t="s">
        <v>43</v>
      </c>
      <c r="AK17" s="51" t="s">
        <v>43</v>
      </c>
      <c r="AM17" s="49" t="s">
        <v>43</v>
      </c>
      <c r="AN17" s="49" t="s">
        <v>43</v>
      </c>
      <c r="AO17" s="51" t="s">
        <v>43</v>
      </c>
      <c r="AQ17" s="49" t="s">
        <v>43</v>
      </c>
      <c r="AR17" s="49" t="s">
        <v>43</v>
      </c>
      <c r="AS17" s="51" t="s">
        <v>43</v>
      </c>
      <c r="AU17" s="52" t="s">
        <v>43</v>
      </c>
    </row>
    <row r="18" spans="1:47" ht="18" customHeight="1" x14ac:dyDescent="0.35">
      <c r="A18" s="56" t="s">
        <v>57</v>
      </c>
      <c r="B18" s="48"/>
      <c r="C18" s="49" t="s">
        <v>43</v>
      </c>
      <c r="D18" s="49" t="s">
        <v>43</v>
      </c>
      <c r="E18" s="50" t="s">
        <v>43</v>
      </c>
      <c r="F18" s="49" t="s">
        <v>43</v>
      </c>
      <c r="G18" s="49" t="s">
        <v>43</v>
      </c>
      <c r="H18" s="51" t="s">
        <v>43</v>
      </c>
      <c r="I18" s="49" t="s">
        <v>43</v>
      </c>
      <c r="J18" s="49" t="s">
        <v>43</v>
      </c>
      <c r="K18" s="51" t="s">
        <v>43</v>
      </c>
      <c r="L18" s="49" t="s">
        <v>43</v>
      </c>
      <c r="M18" s="49" t="s">
        <v>43</v>
      </c>
      <c r="N18" s="51" t="s">
        <v>43</v>
      </c>
      <c r="O18" s="49" t="s">
        <v>43</v>
      </c>
      <c r="P18" s="49" t="s">
        <v>43</v>
      </c>
      <c r="Q18" s="51" t="s">
        <v>43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 t="s">
        <v>43</v>
      </c>
      <c r="AJ18" s="49" t="s">
        <v>43</v>
      </c>
      <c r="AK18" s="51" t="s">
        <v>43</v>
      </c>
      <c r="AM18" s="49" t="s">
        <v>43</v>
      </c>
      <c r="AN18" s="49" t="s">
        <v>43</v>
      </c>
      <c r="AO18" s="51" t="s">
        <v>43</v>
      </c>
      <c r="AQ18" s="49" t="s">
        <v>43</v>
      </c>
      <c r="AR18" s="49" t="s">
        <v>43</v>
      </c>
      <c r="AS18" s="51" t="s">
        <v>43</v>
      </c>
      <c r="AU18" s="52" t="s">
        <v>43</v>
      </c>
    </row>
    <row r="19" spans="1:47" ht="25" customHeight="1" x14ac:dyDescent="0.35">
      <c r="A19" s="56" t="s">
        <v>58</v>
      </c>
      <c r="B19" s="48"/>
      <c r="C19" s="49" t="s">
        <v>43</v>
      </c>
      <c r="D19" s="49" t="s">
        <v>43</v>
      </c>
      <c r="E19" s="50" t="s">
        <v>43</v>
      </c>
      <c r="F19" s="49" t="s">
        <v>43</v>
      </c>
      <c r="G19" s="49" t="s">
        <v>43</v>
      </c>
      <c r="H19" s="51" t="s">
        <v>43</v>
      </c>
      <c r="I19" s="49" t="s">
        <v>43</v>
      </c>
      <c r="J19" s="49" t="s">
        <v>43</v>
      </c>
      <c r="K19" s="51" t="s">
        <v>43</v>
      </c>
      <c r="L19" s="49" t="s">
        <v>43</v>
      </c>
      <c r="M19" s="49" t="s">
        <v>43</v>
      </c>
      <c r="N19" s="51" t="s">
        <v>43</v>
      </c>
      <c r="O19" s="49" t="s">
        <v>43</v>
      </c>
      <c r="P19" s="49" t="s">
        <v>43</v>
      </c>
      <c r="Q19" s="51" t="s">
        <v>43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 t="s">
        <v>43</v>
      </c>
      <c r="AJ19" s="49" t="s">
        <v>43</v>
      </c>
      <c r="AK19" s="51" t="s">
        <v>43</v>
      </c>
      <c r="AM19" s="49" t="s">
        <v>43</v>
      </c>
      <c r="AN19" s="49" t="s">
        <v>43</v>
      </c>
      <c r="AO19" s="51" t="s">
        <v>43</v>
      </c>
      <c r="AQ19" s="49" t="s">
        <v>43</v>
      </c>
      <c r="AR19" s="49" t="s">
        <v>43</v>
      </c>
      <c r="AS19" s="51" t="s">
        <v>43</v>
      </c>
      <c r="AU19" s="52" t="s">
        <v>43</v>
      </c>
    </row>
    <row r="20" spans="1:47" ht="18" customHeight="1" x14ac:dyDescent="0.35">
      <c r="A20" s="56" t="s">
        <v>59</v>
      </c>
      <c r="B20" s="48"/>
      <c r="C20" s="49">
        <v>232</v>
      </c>
      <c r="D20" s="49">
        <v>439</v>
      </c>
      <c r="E20" s="50">
        <v>671</v>
      </c>
      <c r="F20" s="49">
        <v>153</v>
      </c>
      <c r="G20" s="49">
        <v>261</v>
      </c>
      <c r="H20" s="51">
        <v>414</v>
      </c>
      <c r="I20" s="49">
        <v>20</v>
      </c>
      <c r="J20" s="49">
        <v>27</v>
      </c>
      <c r="K20" s="51">
        <v>47</v>
      </c>
      <c r="L20" s="49">
        <v>26</v>
      </c>
      <c r="M20" s="49">
        <v>43</v>
      </c>
      <c r="N20" s="51">
        <v>69</v>
      </c>
      <c r="O20" s="49">
        <v>33</v>
      </c>
      <c r="P20" s="49">
        <v>108</v>
      </c>
      <c r="Q20" s="51">
        <v>141</v>
      </c>
      <c r="S20" s="49">
        <v>0</v>
      </c>
      <c r="T20" s="49">
        <v>5</v>
      </c>
      <c r="U20" s="50">
        <v>5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1</v>
      </c>
      <c r="AD20" s="51">
        <v>1</v>
      </c>
      <c r="AE20" s="49">
        <v>0</v>
      </c>
      <c r="AF20" s="49">
        <v>4</v>
      </c>
      <c r="AG20" s="51">
        <v>4</v>
      </c>
      <c r="AI20" s="49">
        <v>5</v>
      </c>
      <c r="AJ20" s="49">
        <v>29</v>
      </c>
      <c r="AK20" s="51">
        <v>34</v>
      </c>
      <c r="AM20" s="49">
        <v>4</v>
      </c>
      <c r="AN20" s="49">
        <v>27</v>
      </c>
      <c r="AO20" s="51">
        <v>31</v>
      </c>
      <c r="AQ20" s="49">
        <v>0</v>
      </c>
      <c r="AR20" s="49">
        <v>6</v>
      </c>
      <c r="AS20" s="51">
        <v>6</v>
      </c>
      <c r="AU20" s="52">
        <v>12</v>
      </c>
    </row>
    <row r="21" spans="1:47" ht="18" customHeight="1" x14ac:dyDescent="0.35">
      <c r="A21" s="56" t="s">
        <v>60</v>
      </c>
      <c r="B21" s="48"/>
      <c r="C21" s="49" t="s">
        <v>43</v>
      </c>
      <c r="D21" s="49" t="s">
        <v>43</v>
      </c>
      <c r="E21" s="50" t="s">
        <v>43</v>
      </c>
      <c r="F21" s="49" t="s">
        <v>43</v>
      </c>
      <c r="G21" s="49" t="s">
        <v>43</v>
      </c>
      <c r="H21" s="51" t="s">
        <v>43</v>
      </c>
      <c r="I21" s="49" t="s">
        <v>43</v>
      </c>
      <c r="J21" s="49" t="s">
        <v>43</v>
      </c>
      <c r="K21" s="51" t="s">
        <v>43</v>
      </c>
      <c r="L21" s="49" t="s">
        <v>43</v>
      </c>
      <c r="M21" s="49" t="s">
        <v>43</v>
      </c>
      <c r="N21" s="51" t="s">
        <v>43</v>
      </c>
      <c r="O21" s="49" t="s">
        <v>43</v>
      </c>
      <c r="P21" s="49" t="s">
        <v>43</v>
      </c>
      <c r="Q21" s="51" t="s">
        <v>43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 t="s">
        <v>43</v>
      </c>
      <c r="AJ21" s="49" t="s">
        <v>43</v>
      </c>
      <c r="AK21" s="51" t="s">
        <v>43</v>
      </c>
      <c r="AM21" s="49" t="s">
        <v>43</v>
      </c>
      <c r="AN21" s="49" t="s">
        <v>43</v>
      </c>
      <c r="AO21" s="51" t="s">
        <v>43</v>
      </c>
      <c r="AQ21" s="49" t="s">
        <v>43</v>
      </c>
      <c r="AR21" s="49" t="s">
        <v>43</v>
      </c>
      <c r="AS21" s="51" t="s">
        <v>43</v>
      </c>
      <c r="AU21" s="52" t="s">
        <v>43</v>
      </c>
    </row>
    <row r="22" spans="1:47" ht="25" customHeight="1" x14ac:dyDescent="0.35">
      <c r="A22" s="56" t="s">
        <v>61</v>
      </c>
      <c r="B22" s="48"/>
      <c r="C22" s="49" t="s">
        <v>43</v>
      </c>
      <c r="D22" s="49" t="s">
        <v>43</v>
      </c>
      <c r="E22" s="50" t="s">
        <v>43</v>
      </c>
      <c r="F22" s="49" t="s">
        <v>43</v>
      </c>
      <c r="G22" s="49" t="s">
        <v>43</v>
      </c>
      <c r="H22" s="51" t="s">
        <v>43</v>
      </c>
      <c r="I22" s="49" t="s">
        <v>43</v>
      </c>
      <c r="J22" s="49" t="s">
        <v>43</v>
      </c>
      <c r="K22" s="51" t="s">
        <v>43</v>
      </c>
      <c r="L22" s="49" t="s">
        <v>43</v>
      </c>
      <c r="M22" s="49" t="s">
        <v>43</v>
      </c>
      <c r="N22" s="51" t="s">
        <v>43</v>
      </c>
      <c r="O22" s="49" t="s">
        <v>43</v>
      </c>
      <c r="P22" s="49" t="s">
        <v>43</v>
      </c>
      <c r="Q22" s="51" t="s">
        <v>43</v>
      </c>
      <c r="S22" s="49" t="s">
        <v>43</v>
      </c>
      <c r="T22" s="49" t="s">
        <v>43</v>
      </c>
      <c r="U22" s="50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 t="s">
        <v>43</v>
      </c>
      <c r="AJ22" s="49" t="s">
        <v>43</v>
      </c>
      <c r="AK22" s="51" t="s">
        <v>43</v>
      </c>
      <c r="AM22" s="49" t="s">
        <v>43</v>
      </c>
      <c r="AN22" s="49" t="s">
        <v>43</v>
      </c>
      <c r="AO22" s="51" t="s">
        <v>43</v>
      </c>
      <c r="AQ22" s="49" t="s">
        <v>43</v>
      </c>
      <c r="AR22" s="49" t="s">
        <v>43</v>
      </c>
      <c r="AS22" s="51" t="s">
        <v>43</v>
      </c>
      <c r="AU22" s="52" t="s">
        <v>43</v>
      </c>
    </row>
    <row r="23" spans="1:47" ht="18" customHeight="1" x14ac:dyDescent="0.35">
      <c r="A23" s="56" t="s">
        <v>62</v>
      </c>
      <c r="B23" s="48"/>
      <c r="C23" s="49">
        <v>301</v>
      </c>
      <c r="D23" s="49">
        <v>872</v>
      </c>
      <c r="E23" s="50">
        <v>1173</v>
      </c>
      <c r="F23" s="49">
        <v>129</v>
      </c>
      <c r="G23" s="49">
        <v>232</v>
      </c>
      <c r="H23" s="51">
        <v>361</v>
      </c>
      <c r="I23" s="49">
        <v>27</v>
      </c>
      <c r="J23" s="49">
        <v>70</v>
      </c>
      <c r="K23" s="51">
        <v>97</v>
      </c>
      <c r="L23" s="49">
        <v>44</v>
      </c>
      <c r="M23" s="49">
        <v>139</v>
      </c>
      <c r="N23" s="51">
        <v>183</v>
      </c>
      <c r="O23" s="49">
        <v>101</v>
      </c>
      <c r="P23" s="49">
        <v>431</v>
      </c>
      <c r="Q23" s="51">
        <v>532</v>
      </c>
      <c r="S23" s="49">
        <v>1</v>
      </c>
      <c r="T23" s="49">
        <v>9</v>
      </c>
      <c r="U23" s="50">
        <v>10</v>
      </c>
      <c r="V23" s="49">
        <v>0</v>
      </c>
      <c r="W23" s="49">
        <v>2</v>
      </c>
      <c r="X23" s="51">
        <v>2</v>
      </c>
      <c r="Y23" s="49">
        <v>0</v>
      </c>
      <c r="Z23" s="49">
        <v>0</v>
      </c>
      <c r="AA23" s="51">
        <v>0</v>
      </c>
      <c r="AB23" s="49">
        <v>0</v>
      </c>
      <c r="AC23" s="49">
        <v>0</v>
      </c>
      <c r="AD23" s="51">
        <v>0</v>
      </c>
      <c r="AE23" s="49">
        <v>1</v>
      </c>
      <c r="AF23" s="49">
        <v>7</v>
      </c>
      <c r="AG23" s="51">
        <v>8</v>
      </c>
      <c r="AI23" s="49">
        <v>21</v>
      </c>
      <c r="AJ23" s="49">
        <v>79</v>
      </c>
      <c r="AK23" s="51">
        <v>100</v>
      </c>
      <c r="AM23" s="49">
        <v>5</v>
      </c>
      <c r="AN23" s="49">
        <v>24</v>
      </c>
      <c r="AO23" s="51">
        <v>29</v>
      </c>
      <c r="AQ23" s="49">
        <v>4</v>
      </c>
      <c r="AR23" s="49">
        <v>18</v>
      </c>
      <c r="AS23" s="51">
        <v>22</v>
      </c>
      <c r="AU23" s="52">
        <v>27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326</v>
      </c>
      <c r="D25" s="49">
        <v>857</v>
      </c>
      <c r="E25" s="50">
        <v>1183</v>
      </c>
      <c r="F25" s="49">
        <v>205</v>
      </c>
      <c r="G25" s="49">
        <v>387</v>
      </c>
      <c r="H25" s="51">
        <v>592</v>
      </c>
      <c r="I25" s="49">
        <v>26</v>
      </c>
      <c r="J25" s="49">
        <v>43</v>
      </c>
      <c r="K25" s="51">
        <v>69</v>
      </c>
      <c r="L25" s="49">
        <v>46</v>
      </c>
      <c r="M25" s="49">
        <v>127</v>
      </c>
      <c r="N25" s="51">
        <v>173</v>
      </c>
      <c r="O25" s="49">
        <v>49</v>
      </c>
      <c r="P25" s="49">
        <v>300</v>
      </c>
      <c r="Q25" s="51">
        <v>349</v>
      </c>
      <c r="S25" s="49">
        <v>9</v>
      </c>
      <c r="T25" s="49">
        <v>40</v>
      </c>
      <c r="U25" s="50">
        <v>49</v>
      </c>
      <c r="V25" s="49">
        <v>3</v>
      </c>
      <c r="W25" s="49">
        <v>10</v>
      </c>
      <c r="X25" s="51">
        <v>13</v>
      </c>
      <c r="Y25" s="49">
        <v>0</v>
      </c>
      <c r="Z25" s="49">
        <v>2</v>
      </c>
      <c r="AA25" s="51">
        <v>2</v>
      </c>
      <c r="AB25" s="49">
        <v>2</v>
      </c>
      <c r="AC25" s="49">
        <v>15</v>
      </c>
      <c r="AD25" s="51">
        <v>17</v>
      </c>
      <c r="AE25" s="49">
        <v>4</v>
      </c>
      <c r="AF25" s="49">
        <v>13</v>
      </c>
      <c r="AG25" s="51">
        <v>17</v>
      </c>
      <c r="AI25" s="49">
        <v>9</v>
      </c>
      <c r="AJ25" s="49">
        <v>52</v>
      </c>
      <c r="AK25" s="51">
        <v>61</v>
      </c>
      <c r="AM25" s="49">
        <v>0</v>
      </c>
      <c r="AN25" s="49">
        <v>25</v>
      </c>
      <c r="AO25" s="51">
        <v>25</v>
      </c>
      <c r="AQ25" s="49">
        <v>1</v>
      </c>
      <c r="AR25" s="49">
        <v>18</v>
      </c>
      <c r="AS25" s="51">
        <v>19</v>
      </c>
      <c r="AU25" s="52">
        <v>24</v>
      </c>
    </row>
    <row r="26" spans="1:47" ht="18" customHeight="1" x14ac:dyDescent="0.35">
      <c r="A26" s="56" t="s">
        <v>65</v>
      </c>
      <c r="B26" s="48"/>
      <c r="C26" s="49" t="s">
        <v>43</v>
      </c>
      <c r="D26" s="49" t="s">
        <v>43</v>
      </c>
      <c r="E26" s="50" t="s">
        <v>43</v>
      </c>
      <c r="F26" s="49" t="s">
        <v>43</v>
      </c>
      <c r="G26" s="49" t="s">
        <v>43</v>
      </c>
      <c r="H26" s="51" t="s">
        <v>43</v>
      </c>
      <c r="I26" s="49" t="s">
        <v>43</v>
      </c>
      <c r="J26" s="49" t="s">
        <v>43</v>
      </c>
      <c r="K26" s="51" t="s">
        <v>43</v>
      </c>
      <c r="L26" s="49" t="s">
        <v>43</v>
      </c>
      <c r="M26" s="49" t="s">
        <v>43</v>
      </c>
      <c r="N26" s="51" t="s">
        <v>43</v>
      </c>
      <c r="O26" s="49" t="s">
        <v>43</v>
      </c>
      <c r="P26" s="49" t="s">
        <v>43</v>
      </c>
      <c r="Q26" s="51" t="s">
        <v>43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 t="s">
        <v>43</v>
      </c>
      <c r="AJ26" s="49" t="s">
        <v>43</v>
      </c>
      <c r="AK26" s="51" t="s">
        <v>43</v>
      </c>
      <c r="AM26" s="49" t="s">
        <v>43</v>
      </c>
      <c r="AN26" s="49" t="s">
        <v>43</v>
      </c>
      <c r="AO26" s="51" t="s">
        <v>43</v>
      </c>
      <c r="AQ26" s="49" t="s">
        <v>43</v>
      </c>
      <c r="AR26" s="49" t="s">
        <v>43</v>
      </c>
      <c r="AS26" s="51" t="s">
        <v>43</v>
      </c>
      <c r="AU26" s="52" t="s">
        <v>43</v>
      </c>
    </row>
    <row r="27" spans="1:47" ht="18" customHeight="1" x14ac:dyDescent="0.35">
      <c r="A27" s="56" t="s">
        <v>155</v>
      </c>
      <c r="B27" s="48"/>
      <c r="C27" s="49" t="s">
        <v>43</v>
      </c>
      <c r="D27" s="49" t="s">
        <v>43</v>
      </c>
      <c r="E27" s="50" t="s">
        <v>43</v>
      </c>
      <c r="F27" s="49" t="s">
        <v>43</v>
      </c>
      <c r="G27" s="49" t="s">
        <v>43</v>
      </c>
      <c r="H27" s="51" t="s">
        <v>43</v>
      </c>
      <c r="I27" s="49" t="s">
        <v>43</v>
      </c>
      <c r="J27" s="49" t="s">
        <v>43</v>
      </c>
      <c r="K27" s="51" t="s">
        <v>43</v>
      </c>
      <c r="L27" s="49" t="s">
        <v>43</v>
      </c>
      <c r="M27" s="49" t="s">
        <v>43</v>
      </c>
      <c r="N27" s="51" t="s">
        <v>43</v>
      </c>
      <c r="O27" s="49" t="s">
        <v>43</v>
      </c>
      <c r="P27" s="49" t="s">
        <v>43</v>
      </c>
      <c r="Q27" s="51" t="s">
        <v>43</v>
      </c>
      <c r="S27" s="49" t="s">
        <v>43</v>
      </c>
      <c r="T27" s="49" t="s">
        <v>43</v>
      </c>
      <c r="U27" s="50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 t="s">
        <v>43</v>
      </c>
      <c r="AJ27" s="49" t="s">
        <v>43</v>
      </c>
      <c r="AK27" s="51" t="s">
        <v>43</v>
      </c>
      <c r="AM27" s="49" t="s">
        <v>43</v>
      </c>
      <c r="AN27" s="49" t="s">
        <v>43</v>
      </c>
      <c r="AO27" s="51" t="s">
        <v>43</v>
      </c>
      <c r="AQ27" s="49" t="s">
        <v>43</v>
      </c>
      <c r="AR27" s="49" t="s">
        <v>43</v>
      </c>
      <c r="AS27" s="51" t="s">
        <v>43</v>
      </c>
      <c r="AU27" s="52" t="s">
        <v>43</v>
      </c>
    </row>
    <row r="28" spans="1:47" ht="25" customHeight="1" x14ac:dyDescent="0.35">
      <c r="A28" s="56" t="s">
        <v>156</v>
      </c>
      <c r="B28" s="48"/>
      <c r="C28" s="49" t="s">
        <v>43</v>
      </c>
      <c r="D28" s="49" t="s">
        <v>43</v>
      </c>
      <c r="E28" s="50" t="s">
        <v>43</v>
      </c>
      <c r="F28" s="49" t="s">
        <v>43</v>
      </c>
      <c r="G28" s="49" t="s">
        <v>43</v>
      </c>
      <c r="H28" s="51" t="s">
        <v>43</v>
      </c>
      <c r="I28" s="49" t="s">
        <v>43</v>
      </c>
      <c r="J28" s="49" t="s">
        <v>43</v>
      </c>
      <c r="K28" s="51" t="s">
        <v>43</v>
      </c>
      <c r="L28" s="49" t="s">
        <v>43</v>
      </c>
      <c r="M28" s="49" t="s">
        <v>43</v>
      </c>
      <c r="N28" s="51" t="s">
        <v>43</v>
      </c>
      <c r="O28" s="49" t="s">
        <v>43</v>
      </c>
      <c r="P28" s="49" t="s">
        <v>43</v>
      </c>
      <c r="Q28" s="51" t="s">
        <v>43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 t="s">
        <v>43</v>
      </c>
      <c r="D29" s="49" t="s">
        <v>43</v>
      </c>
      <c r="E29" s="50" t="s">
        <v>43</v>
      </c>
      <c r="F29" s="49" t="s">
        <v>43</v>
      </c>
      <c r="G29" s="49" t="s">
        <v>43</v>
      </c>
      <c r="H29" s="51" t="s">
        <v>43</v>
      </c>
      <c r="I29" s="49" t="s">
        <v>43</v>
      </c>
      <c r="J29" s="49" t="s">
        <v>43</v>
      </c>
      <c r="K29" s="51" t="s">
        <v>43</v>
      </c>
      <c r="L29" s="49" t="s">
        <v>43</v>
      </c>
      <c r="M29" s="49" t="s">
        <v>43</v>
      </c>
      <c r="N29" s="51" t="s">
        <v>43</v>
      </c>
      <c r="O29" s="49" t="s">
        <v>43</v>
      </c>
      <c r="P29" s="49" t="s">
        <v>43</v>
      </c>
      <c r="Q29" s="51" t="s">
        <v>43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 t="s">
        <v>43</v>
      </c>
      <c r="AJ29" s="49" t="s">
        <v>43</v>
      </c>
      <c r="AK29" s="51" t="s">
        <v>43</v>
      </c>
      <c r="AM29" s="49" t="s">
        <v>43</v>
      </c>
      <c r="AN29" s="49" t="s">
        <v>43</v>
      </c>
      <c r="AO29" s="51" t="s">
        <v>43</v>
      </c>
      <c r="AQ29" s="49" t="s">
        <v>43</v>
      </c>
      <c r="AR29" s="49" t="s">
        <v>43</v>
      </c>
      <c r="AS29" s="51" t="s">
        <v>43</v>
      </c>
      <c r="AU29" s="52" t="s">
        <v>43</v>
      </c>
    </row>
    <row r="30" spans="1:47" ht="18" customHeight="1" x14ac:dyDescent="0.35">
      <c r="A30" s="56" t="s">
        <v>67</v>
      </c>
      <c r="B30" s="48"/>
      <c r="C30" s="49" t="s">
        <v>43</v>
      </c>
      <c r="D30" s="49" t="s">
        <v>43</v>
      </c>
      <c r="E30" s="50" t="s">
        <v>43</v>
      </c>
      <c r="F30" s="49" t="s">
        <v>43</v>
      </c>
      <c r="G30" s="49" t="s">
        <v>43</v>
      </c>
      <c r="H30" s="51" t="s">
        <v>43</v>
      </c>
      <c r="I30" s="49" t="s">
        <v>43</v>
      </c>
      <c r="J30" s="49" t="s">
        <v>43</v>
      </c>
      <c r="K30" s="51" t="s">
        <v>43</v>
      </c>
      <c r="L30" s="49" t="s">
        <v>43</v>
      </c>
      <c r="M30" s="49" t="s">
        <v>43</v>
      </c>
      <c r="N30" s="51" t="s">
        <v>43</v>
      </c>
      <c r="O30" s="49" t="s">
        <v>43</v>
      </c>
      <c r="P30" s="49" t="s">
        <v>43</v>
      </c>
      <c r="Q30" s="51" t="s">
        <v>43</v>
      </c>
      <c r="S30" s="49" t="s">
        <v>43</v>
      </c>
      <c r="T30" s="49" t="s">
        <v>43</v>
      </c>
      <c r="U30" s="50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>
        <v>122</v>
      </c>
      <c r="D31" s="49">
        <v>239</v>
      </c>
      <c r="E31" s="50">
        <v>361</v>
      </c>
      <c r="F31" s="49">
        <v>69</v>
      </c>
      <c r="G31" s="49">
        <v>130</v>
      </c>
      <c r="H31" s="51">
        <v>199</v>
      </c>
      <c r="I31" s="49">
        <v>19</v>
      </c>
      <c r="J31" s="49">
        <v>21</v>
      </c>
      <c r="K31" s="51">
        <v>40</v>
      </c>
      <c r="L31" s="49">
        <v>15</v>
      </c>
      <c r="M31" s="49">
        <v>37</v>
      </c>
      <c r="N31" s="51">
        <v>52</v>
      </c>
      <c r="O31" s="49">
        <v>19</v>
      </c>
      <c r="P31" s="49">
        <v>51</v>
      </c>
      <c r="Q31" s="51">
        <v>70</v>
      </c>
      <c r="S31" s="49">
        <v>0</v>
      </c>
      <c r="T31" s="49">
        <v>1</v>
      </c>
      <c r="U31" s="50">
        <v>1</v>
      </c>
      <c r="V31" s="49">
        <v>0</v>
      </c>
      <c r="W31" s="49">
        <v>0</v>
      </c>
      <c r="X31" s="51">
        <v>0</v>
      </c>
      <c r="Y31" s="49">
        <v>0</v>
      </c>
      <c r="Z31" s="49">
        <v>1</v>
      </c>
      <c r="AA31" s="51">
        <v>1</v>
      </c>
      <c r="AB31" s="49">
        <v>0</v>
      </c>
      <c r="AC31" s="49">
        <v>0</v>
      </c>
      <c r="AD31" s="51">
        <v>0</v>
      </c>
      <c r="AE31" s="49">
        <v>0</v>
      </c>
      <c r="AF31" s="49">
        <v>0</v>
      </c>
      <c r="AG31" s="51">
        <v>0</v>
      </c>
      <c r="AI31" s="49">
        <v>4</v>
      </c>
      <c r="AJ31" s="49">
        <v>23</v>
      </c>
      <c r="AK31" s="51">
        <v>27</v>
      </c>
      <c r="AM31" s="49">
        <v>0</v>
      </c>
      <c r="AN31" s="49">
        <v>10</v>
      </c>
      <c r="AO31" s="51">
        <v>10</v>
      </c>
      <c r="AQ31" s="49">
        <v>1</v>
      </c>
      <c r="AR31" s="49">
        <v>27</v>
      </c>
      <c r="AS31" s="51">
        <v>28</v>
      </c>
      <c r="AU31" s="52">
        <v>16</v>
      </c>
    </row>
    <row r="32" spans="1:47" ht="18" customHeight="1" x14ac:dyDescent="0.35">
      <c r="A32" s="54" t="s">
        <v>158</v>
      </c>
      <c r="B32" s="48"/>
      <c r="C32" s="49">
        <v>85</v>
      </c>
      <c r="D32" s="49">
        <v>238</v>
      </c>
      <c r="E32" s="50">
        <v>323</v>
      </c>
      <c r="F32" s="49">
        <v>47</v>
      </c>
      <c r="G32" s="49">
        <v>66</v>
      </c>
      <c r="H32" s="51">
        <v>113</v>
      </c>
      <c r="I32" s="49">
        <v>8</v>
      </c>
      <c r="J32" s="49">
        <v>19</v>
      </c>
      <c r="K32" s="51">
        <v>27</v>
      </c>
      <c r="L32" s="49">
        <v>16</v>
      </c>
      <c r="M32" s="49">
        <v>46</v>
      </c>
      <c r="N32" s="51">
        <v>62</v>
      </c>
      <c r="O32" s="49">
        <v>14</v>
      </c>
      <c r="P32" s="49">
        <v>107</v>
      </c>
      <c r="Q32" s="51">
        <v>121</v>
      </c>
      <c r="S32" s="49">
        <v>2</v>
      </c>
      <c r="T32" s="49">
        <v>5</v>
      </c>
      <c r="U32" s="50">
        <v>7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3</v>
      </c>
      <c r="AD32" s="51">
        <v>3</v>
      </c>
      <c r="AE32" s="49">
        <v>2</v>
      </c>
      <c r="AF32" s="49">
        <v>2</v>
      </c>
      <c r="AG32" s="51">
        <v>4</v>
      </c>
      <c r="AI32" s="49">
        <v>1</v>
      </c>
      <c r="AJ32" s="49">
        <v>17</v>
      </c>
      <c r="AK32" s="51">
        <v>18</v>
      </c>
      <c r="AM32" s="49">
        <v>4</v>
      </c>
      <c r="AN32" s="49">
        <v>11</v>
      </c>
      <c r="AO32" s="51">
        <v>15</v>
      </c>
      <c r="AQ32" s="49">
        <v>1</v>
      </c>
      <c r="AR32" s="49">
        <v>9</v>
      </c>
      <c r="AS32" s="51">
        <v>10</v>
      </c>
      <c r="AU32" s="52">
        <v>7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02152D72-B9D6-4A78-99E9-4B12A76B5CAB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C34EE3F-C1F6-4F1B-B023-A94E744350A5}">
  <dimension ref="A1:AU33"/>
  <sheetViews>
    <sheetView showGridLines="0" zoomScale="85" zoomScaleNormal="85" workbookViewId="0">
      <selection activeCell="D3" sqref="D3"/>
    </sheetView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147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39164</v>
      </c>
      <c r="D10" s="41">
        <v>27211</v>
      </c>
      <c r="E10" s="42">
        <v>66375</v>
      </c>
      <c r="F10" s="41">
        <v>35884</v>
      </c>
      <c r="G10" s="41">
        <v>25002</v>
      </c>
      <c r="H10" s="43">
        <v>60886</v>
      </c>
      <c r="I10" s="41">
        <v>1868</v>
      </c>
      <c r="J10" s="41">
        <v>974</v>
      </c>
      <c r="K10" s="43">
        <v>2842</v>
      </c>
      <c r="L10" s="41">
        <v>1216</v>
      </c>
      <c r="M10" s="41">
        <v>1013</v>
      </c>
      <c r="N10" s="43">
        <v>2229</v>
      </c>
      <c r="O10" s="41">
        <v>196</v>
      </c>
      <c r="P10" s="41">
        <v>222</v>
      </c>
      <c r="Q10" s="43">
        <v>418</v>
      </c>
      <c r="R10" s="44"/>
      <c r="S10" s="41">
        <v>0</v>
      </c>
      <c r="T10" s="41">
        <v>0</v>
      </c>
      <c r="U10" s="42">
        <v>0</v>
      </c>
      <c r="V10" s="41">
        <v>0</v>
      </c>
      <c r="W10" s="41">
        <v>0</v>
      </c>
      <c r="X10" s="43">
        <v>0</v>
      </c>
      <c r="Y10" s="41">
        <v>0</v>
      </c>
      <c r="Z10" s="41">
        <v>0</v>
      </c>
      <c r="AA10" s="43">
        <v>0</v>
      </c>
      <c r="AB10" s="41">
        <v>0</v>
      </c>
      <c r="AC10" s="41">
        <v>0</v>
      </c>
      <c r="AD10" s="43">
        <v>0</v>
      </c>
      <c r="AE10" s="41">
        <v>0</v>
      </c>
      <c r="AF10" s="41">
        <v>0</v>
      </c>
      <c r="AG10" s="43">
        <v>0</v>
      </c>
      <c r="AH10" s="44"/>
      <c r="AI10" s="41">
        <v>458</v>
      </c>
      <c r="AJ10" s="41">
        <v>856</v>
      </c>
      <c r="AK10" s="43">
        <v>1314</v>
      </c>
      <c r="AL10" s="44"/>
      <c r="AM10" s="41">
        <v>154</v>
      </c>
      <c r="AN10" s="41">
        <v>193</v>
      </c>
      <c r="AO10" s="43">
        <v>347</v>
      </c>
      <c r="AP10" s="44"/>
      <c r="AQ10" s="41">
        <v>249</v>
      </c>
      <c r="AR10" s="41">
        <v>375</v>
      </c>
      <c r="AS10" s="43">
        <v>624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39164</v>
      </c>
      <c r="D11" s="49">
        <v>27211</v>
      </c>
      <c r="E11" s="50">
        <v>66375</v>
      </c>
      <c r="F11" s="49">
        <v>35884</v>
      </c>
      <c r="G11" s="49">
        <v>25002</v>
      </c>
      <c r="H11" s="51">
        <v>60886</v>
      </c>
      <c r="I11" s="49">
        <v>1868</v>
      </c>
      <c r="J11" s="49">
        <v>974</v>
      </c>
      <c r="K11" s="51">
        <v>2842</v>
      </c>
      <c r="L11" s="49">
        <v>1216</v>
      </c>
      <c r="M11" s="49">
        <v>1013</v>
      </c>
      <c r="N11" s="51">
        <v>2229</v>
      </c>
      <c r="O11" s="49">
        <v>196</v>
      </c>
      <c r="P11" s="49">
        <v>222</v>
      </c>
      <c r="Q11" s="51">
        <v>418</v>
      </c>
      <c r="S11" s="49">
        <v>0</v>
      </c>
      <c r="T11" s="49">
        <v>0</v>
      </c>
      <c r="U11" s="50">
        <v>0</v>
      </c>
      <c r="V11" s="49">
        <v>0</v>
      </c>
      <c r="W11" s="49">
        <v>0</v>
      </c>
      <c r="X11" s="51">
        <v>0</v>
      </c>
      <c r="Y11" s="49">
        <v>0</v>
      </c>
      <c r="Z11" s="49">
        <v>0</v>
      </c>
      <c r="AA11" s="51">
        <v>0</v>
      </c>
      <c r="AB11" s="49">
        <v>0</v>
      </c>
      <c r="AC11" s="49">
        <v>0</v>
      </c>
      <c r="AD11" s="51">
        <v>0</v>
      </c>
      <c r="AE11" s="49">
        <v>0</v>
      </c>
      <c r="AF11" s="49">
        <v>0</v>
      </c>
      <c r="AG11" s="51">
        <v>0</v>
      </c>
      <c r="AI11" s="49">
        <v>458</v>
      </c>
      <c r="AJ11" s="49">
        <v>856</v>
      </c>
      <c r="AK11" s="51">
        <v>1314</v>
      </c>
      <c r="AM11" s="49">
        <v>154</v>
      </c>
      <c r="AN11" s="49">
        <v>193</v>
      </c>
      <c r="AO11" s="51">
        <v>347</v>
      </c>
      <c r="AQ11" s="49">
        <v>249</v>
      </c>
      <c r="AR11" s="49">
        <v>375</v>
      </c>
      <c r="AS11" s="51">
        <v>624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36202</v>
      </c>
      <c r="D12" s="49">
        <v>25547</v>
      </c>
      <c r="E12" s="50">
        <v>61749</v>
      </c>
      <c r="F12" s="49">
        <v>33417</v>
      </c>
      <c r="G12" s="49">
        <v>23764</v>
      </c>
      <c r="H12" s="51">
        <v>57181</v>
      </c>
      <c r="I12" s="49">
        <v>1630</v>
      </c>
      <c r="J12" s="49">
        <v>800</v>
      </c>
      <c r="K12" s="51">
        <v>2430</v>
      </c>
      <c r="L12" s="49">
        <v>959</v>
      </c>
      <c r="M12" s="49">
        <v>761</v>
      </c>
      <c r="N12" s="51">
        <v>1720</v>
      </c>
      <c r="O12" s="49">
        <v>196</v>
      </c>
      <c r="P12" s="49">
        <v>222</v>
      </c>
      <c r="Q12" s="51">
        <v>418</v>
      </c>
      <c r="S12" s="49">
        <v>0</v>
      </c>
      <c r="T12" s="49">
        <v>0</v>
      </c>
      <c r="U12" s="50">
        <v>0</v>
      </c>
      <c r="V12" s="49">
        <v>0</v>
      </c>
      <c r="W12" s="49">
        <v>0</v>
      </c>
      <c r="X12" s="51">
        <v>0</v>
      </c>
      <c r="Y12" s="49">
        <v>0</v>
      </c>
      <c r="Z12" s="49">
        <v>0</v>
      </c>
      <c r="AA12" s="51">
        <v>0</v>
      </c>
      <c r="AB12" s="49">
        <v>0</v>
      </c>
      <c r="AC12" s="49">
        <v>0</v>
      </c>
      <c r="AD12" s="51">
        <v>0</v>
      </c>
      <c r="AE12" s="49">
        <v>0</v>
      </c>
      <c r="AF12" s="49">
        <v>0</v>
      </c>
      <c r="AG12" s="51">
        <v>0</v>
      </c>
      <c r="AI12" s="49">
        <v>406</v>
      </c>
      <c r="AJ12" s="49">
        <v>754</v>
      </c>
      <c r="AK12" s="51">
        <v>1160</v>
      </c>
      <c r="AM12" s="49">
        <v>130</v>
      </c>
      <c r="AN12" s="49">
        <v>145</v>
      </c>
      <c r="AO12" s="51">
        <v>275</v>
      </c>
      <c r="AQ12" s="49">
        <v>191</v>
      </c>
      <c r="AR12" s="49">
        <v>315</v>
      </c>
      <c r="AS12" s="51">
        <v>506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3069</v>
      </c>
      <c r="D13" s="49">
        <v>2152</v>
      </c>
      <c r="E13" s="50">
        <v>5221</v>
      </c>
      <c r="F13" s="49">
        <v>2793</v>
      </c>
      <c r="G13" s="49">
        <v>1999</v>
      </c>
      <c r="H13" s="51">
        <v>4792</v>
      </c>
      <c r="I13" s="49">
        <v>157</v>
      </c>
      <c r="J13" s="49">
        <v>61</v>
      </c>
      <c r="K13" s="51">
        <v>218</v>
      </c>
      <c r="L13" s="49">
        <v>111</v>
      </c>
      <c r="M13" s="49">
        <v>66</v>
      </c>
      <c r="N13" s="51">
        <v>177</v>
      </c>
      <c r="O13" s="49">
        <v>8</v>
      </c>
      <c r="P13" s="49">
        <v>26</v>
      </c>
      <c r="Q13" s="51">
        <v>34</v>
      </c>
      <c r="S13" s="49">
        <v>0</v>
      </c>
      <c r="T13" s="49">
        <v>0</v>
      </c>
      <c r="U13" s="50">
        <v>0</v>
      </c>
      <c r="V13" s="49">
        <v>0</v>
      </c>
      <c r="W13" s="49">
        <v>0</v>
      </c>
      <c r="X13" s="51">
        <v>0</v>
      </c>
      <c r="Y13" s="49">
        <v>0</v>
      </c>
      <c r="Z13" s="49">
        <v>0</v>
      </c>
      <c r="AA13" s="51">
        <v>0</v>
      </c>
      <c r="AB13" s="49">
        <v>0</v>
      </c>
      <c r="AC13" s="49">
        <v>0</v>
      </c>
      <c r="AD13" s="51">
        <v>0</v>
      </c>
      <c r="AE13" s="49">
        <v>0</v>
      </c>
      <c r="AF13" s="49">
        <v>0</v>
      </c>
      <c r="AG13" s="51">
        <v>0</v>
      </c>
      <c r="AI13" s="49">
        <v>36</v>
      </c>
      <c r="AJ13" s="49">
        <v>92</v>
      </c>
      <c r="AK13" s="51">
        <v>128</v>
      </c>
      <c r="AM13" s="49">
        <v>13</v>
      </c>
      <c r="AN13" s="49">
        <v>15</v>
      </c>
      <c r="AO13" s="51">
        <v>28</v>
      </c>
      <c r="AQ13" s="49">
        <v>32</v>
      </c>
      <c r="AR13" s="49">
        <v>63</v>
      </c>
      <c r="AS13" s="51">
        <v>95</v>
      </c>
      <c r="AU13" s="52">
        <v>58</v>
      </c>
    </row>
    <row r="14" spans="1:47" ht="18" customHeight="1" x14ac:dyDescent="0.35">
      <c r="A14" s="56" t="s">
        <v>53</v>
      </c>
      <c r="B14" s="48"/>
      <c r="C14" s="49">
        <v>1698</v>
      </c>
      <c r="D14" s="49">
        <v>1952</v>
      </c>
      <c r="E14" s="50">
        <v>3650</v>
      </c>
      <c r="F14" s="49">
        <v>1671</v>
      </c>
      <c r="G14" s="49">
        <v>1951</v>
      </c>
      <c r="H14" s="51">
        <v>3622</v>
      </c>
      <c r="I14" s="49">
        <v>12</v>
      </c>
      <c r="J14" s="49">
        <v>1</v>
      </c>
      <c r="K14" s="51">
        <v>13</v>
      </c>
      <c r="L14" s="49">
        <v>15</v>
      </c>
      <c r="M14" s="49">
        <v>0</v>
      </c>
      <c r="N14" s="51">
        <v>15</v>
      </c>
      <c r="O14" s="49">
        <v>0</v>
      </c>
      <c r="P14" s="49">
        <v>0</v>
      </c>
      <c r="Q14" s="51">
        <v>0</v>
      </c>
      <c r="S14" s="49">
        <v>0</v>
      </c>
      <c r="T14" s="49">
        <v>0</v>
      </c>
      <c r="U14" s="50">
        <v>0</v>
      </c>
      <c r="V14" s="49">
        <v>0</v>
      </c>
      <c r="W14" s="49">
        <v>0</v>
      </c>
      <c r="X14" s="51">
        <v>0</v>
      </c>
      <c r="Y14" s="49">
        <v>0</v>
      </c>
      <c r="Z14" s="49">
        <v>0</v>
      </c>
      <c r="AA14" s="51">
        <v>0</v>
      </c>
      <c r="AB14" s="49">
        <v>0</v>
      </c>
      <c r="AC14" s="49">
        <v>0</v>
      </c>
      <c r="AD14" s="51">
        <v>0</v>
      </c>
      <c r="AE14" s="49">
        <v>0</v>
      </c>
      <c r="AF14" s="49">
        <v>0</v>
      </c>
      <c r="AG14" s="51">
        <v>0</v>
      </c>
      <c r="AI14" s="49">
        <v>1</v>
      </c>
      <c r="AJ14" s="49">
        <v>5</v>
      </c>
      <c r="AK14" s="51">
        <v>6</v>
      </c>
      <c r="AM14" s="49">
        <v>1</v>
      </c>
      <c r="AN14" s="49">
        <v>2</v>
      </c>
      <c r="AO14" s="51">
        <v>3</v>
      </c>
      <c r="AQ14" s="49">
        <v>1</v>
      </c>
      <c r="AR14" s="49">
        <v>0</v>
      </c>
      <c r="AS14" s="51">
        <v>1</v>
      </c>
      <c r="AU14" s="52">
        <v>210</v>
      </c>
    </row>
    <row r="15" spans="1:47" ht="18" customHeight="1" x14ac:dyDescent="0.35">
      <c r="A15" s="56" t="s">
        <v>54</v>
      </c>
      <c r="B15" s="48"/>
      <c r="C15" s="49">
        <v>2223</v>
      </c>
      <c r="D15" s="49">
        <v>1449</v>
      </c>
      <c r="E15" s="50">
        <v>3672</v>
      </c>
      <c r="F15" s="49">
        <v>2051</v>
      </c>
      <c r="G15" s="49">
        <v>1338</v>
      </c>
      <c r="H15" s="51">
        <v>3389</v>
      </c>
      <c r="I15" s="49">
        <v>89</v>
      </c>
      <c r="J15" s="49">
        <v>28</v>
      </c>
      <c r="K15" s="51">
        <v>117</v>
      </c>
      <c r="L15" s="49">
        <v>66</v>
      </c>
      <c r="M15" s="49">
        <v>57</v>
      </c>
      <c r="N15" s="51">
        <v>123</v>
      </c>
      <c r="O15" s="49">
        <v>17</v>
      </c>
      <c r="P15" s="49">
        <v>26</v>
      </c>
      <c r="Q15" s="51">
        <v>43</v>
      </c>
      <c r="S15" s="49">
        <v>0</v>
      </c>
      <c r="T15" s="49">
        <v>0</v>
      </c>
      <c r="U15" s="50">
        <v>0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0</v>
      </c>
      <c r="AD15" s="51">
        <v>0</v>
      </c>
      <c r="AE15" s="49">
        <v>0</v>
      </c>
      <c r="AF15" s="49">
        <v>0</v>
      </c>
      <c r="AG15" s="51">
        <v>0</v>
      </c>
      <c r="AI15" s="49">
        <v>34</v>
      </c>
      <c r="AJ15" s="49">
        <v>51</v>
      </c>
      <c r="AK15" s="51">
        <v>85</v>
      </c>
      <c r="AM15" s="49">
        <v>24</v>
      </c>
      <c r="AN15" s="49">
        <v>16</v>
      </c>
      <c r="AO15" s="51">
        <v>40</v>
      </c>
      <c r="AQ15" s="49">
        <v>11</v>
      </c>
      <c r="AR15" s="49">
        <v>11</v>
      </c>
      <c r="AS15" s="51">
        <v>22</v>
      </c>
      <c r="AU15" s="52">
        <v>72</v>
      </c>
    </row>
    <row r="16" spans="1:47" ht="25" customHeight="1" x14ac:dyDescent="0.35">
      <c r="A16" s="56" t="s">
        <v>55</v>
      </c>
      <c r="B16" s="48"/>
      <c r="C16" s="49">
        <v>129</v>
      </c>
      <c r="D16" s="49">
        <v>9</v>
      </c>
      <c r="E16" s="50">
        <v>138</v>
      </c>
      <c r="F16" s="49">
        <v>129</v>
      </c>
      <c r="G16" s="49">
        <v>9</v>
      </c>
      <c r="H16" s="51">
        <v>138</v>
      </c>
      <c r="I16" s="49">
        <v>0</v>
      </c>
      <c r="J16" s="49">
        <v>0</v>
      </c>
      <c r="K16" s="51">
        <v>0</v>
      </c>
      <c r="L16" s="49">
        <v>0</v>
      </c>
      <c r="M16" s="49">
        <v>0</v>
      </c>
      <c r="N16" s="51">
        <v>0</v>
      </c>
      <c r="O16" s="49">
        <v>0</v>
      </c>
      <c r="P16" s="49">
        <v>0</v>
      </c>
      <c r="Q16" s="51">
        <v>0</v>
      </c>
      <c r="S16" s="49">
        <v>0</v>
      </c>
      <c r="T16" s="49">
        <v>0</v>
      </c>
      <c r="U16" s="50">
        <v>0</v>
      </c>
      <c r="V16" s="49">
        <v>0</v>
      </c>
      <c r="W16" s="49">
        <v>0</v>
      </c>
      <c r="X16" s="51">
        <v>0</v>
      </c>
      <c r="Y16" s="49">
        <v>0</v>
      </c>
      <c r="Z16" s="49">
        <v>0</v>
      </c>
      <c r="AA16" s="51">
        <v>0</v>
      </c>
      <c r="AB16" s="49">
        <v>0</v>
      </c>
      <c r="AC16" s="49">
        <v>0</v>
      </c>
      <c r="AD16" s="51">
        <v>0</v>
      </c>
      <c r="AE16" s="49">
        <v>0</v>
      </c>
      <c r="AF16" s="49">
        <v>0</v>
      </c>
      <c r="AG16" s="51">
        <v>0</v>
      </c>
      <c r="AI16" s="49">
        <v>1</v>
      </c>
      <c r="AJ16" s="49">
        <v>4</v>
      </c>
      <c r="AK16" s="51">
        <v>5</v>
      </c>
      <c r="AM16" s="49">
        <v>1</v>
      </c>
      <c r="AN16" s="49">
        <v>2</v>
      </c>
      <c r="AO16" s="51">
        <v>3</v>
      </c>
      <c r="AQ16" s="49">
        <v>0</v>
      </c>
      <c r="AR16" s="49">
        <v>0</v>
      </c>
      <c r="AS16" s="51">
        <v>0</v>
      </c>
      <c r="AU16" s="52">
        <v>5</v>
      </c>
    </row>
    <row r="17" spans="1:47" ht="18" customHeight="1" x14ac:dyDescent="0.35">
      <c r="A17" s="56" t="s">
        <v>56</v>
      </c>
      <c r="B17" s="48"/>
      <c r="C17" s="49">
        <v>102</v>
      </c>
      <c r="D17" s="49">
        <v>72</v>
      </c>
      <c r="E17" s="50">
        <v>174</v>
      </c>
      <c r="F17" s="49">
        <v>102</v>
      </c>
      <c r="G17" s="49">
        <v>71</v>
      </c>
      <c r="H17" s="51">
        <v>173</v>
      </c>
      <c r="I17" s="49">
        <v>0</v>
      </c>
      <c r="J17" s="49">
        <v>1</v>
      </c>
      <c r="K17" s="51">
        <v>1</v>
      </c>
      <c r="L17" s="49">
        <v>0</v>
      </c>
      <c r="M17" s="49">
        <v>0</v>
      </c>
      <c r="N17" s="51">
        <v>0</v>
      </c>
      <c r="O17" s="49">
        <v>0</v>
      </c>
      <c r="P17" s="49">
        <v>0</v>
      </c>
      <c r="Q17" s="51">
        <v>0</v>
      </c>
      <c r="S17" s="49">
        <v>0</v>
      </c>
      <c r="T17" s="49">
        <v>0</v>
      </c>
      <c r="U17" s="50">
        <v>0</v>
      </c>
      <c r="V17" s="49">
        <v>0</v>
      </c>
      <c r="W17" s="49">
        <v>0</v>
      </c>
      <c r="X17" s="51">
        <v>0</v>
      </c>
      <c r="Y17" s="49">
        <v>0</v>
      </c>
      <c r="Z17" s="49">
        <v>0</v>
      </c>
      <c r="AA17" s="51">
        <v>0</v>
      </c>
      <c r="AB17" s="49">
        <v>0</v>
      </c>
      <c r="AC17" s="49">
        <v>0</v>
      </c>
      <c r="AD17" s="51">
        <v>0</v>
      </c>
      <c r="AE17" s="49">
        <v>0</v>
      </c>
      <c r="AF17" s="49">
        <v>0</v>
      </c>
      <c r="AG17" s="51">
        <v>0</v>
      </c>
      <c r="AI17" s="49">
        <v>0</v>
      </c>
      <c r="AJ17" s="49">
        <v>1</v>
      </c>
      <c r="AK17" s="51">
        <v>1</v>
      </c>
      <c r="AM17" s="49">
        <v>0</v>
      </c>
      <c r="AN17" s="49">
        <v>0</v>
      </c>
      <c r="AO17" s="51">
        <v>0</v>
      </c>
      <c r="AQ17" s="49">
        <v>0</v>
      </c>
      <c r="AR17" s="49">
        <v>0</v>
      </c>
      <c r="AS17" s="51">
        <v>0</v>
      </c>
      <c r="AU17" s="52">
        <v>7</v>
      </c>
    </row>
    <row r="18" spans="1:47" ht="18" customHeight="1" x14ac:dyDescent="0.35">
      <c r="A18" s="56" t="s">
        <v>57</v>
      </c>
      <c r="B18" s="48"/>
      <c r="C18" s="49">
        <v>808</v>
      </c>
      <c r="D18" s="49">
        <v>335</v>
      </c>
      <c r="E18" s="50">
        <v>1143</v>
      </c>
      <c r="F18" s="49">
        <v>709</v>
      </c>
      <c r="G18" s="49">
        <v>231</v>
      </c>
      <c r="H18" s="51">
        <v>940</v>
      </c>
      <c r="I18" s="49">
        <v>43</v>
      </c>
      <c r="J18" s="49">
        <v>38</v>
      </c>
      <c r="K18" s="51">
        <v>81</v>
      </c>
      <c r="L18" s="49">
        <v>56</v>
      </c>
      <c r="M18" s="49">
        <v>66</v>
      </c>
      <c r="N18" s="51">
        <v>122</v>
      </c>
      <c r="O18" s="49">
        <v>0</v>
      </c>
      <c r="P18" s="49">
        <v>0</v>
      </c>
      <c r="Q18" s="51">
        <v>0</v>
      </c>
      <c r="S18" s="49">
        <v>0</v>
      </c>
      <c r="T18" s="49">
        <v>0</v>
      </c>
      <c r="U18" s="50">
        <v>0</v>
      </c>
      <c r="V18" s="49">
        <v>0</v>
      </c>
      <c r="W18" s="49">
        <v>0</v>
      </c>
      <c r="X18" s="51">
        <v>0</v>
      </c>
      <c r="Y18" s="49">
        <v>0</v>
      </c>
      <c r="Z18" s="49">
        <v>0</v>
      </c>
      <c r="AA18" s="51">
        <v>0</v>
      </c>
      <c r="AB18" s="49">
        <v>0</v>
      </c>
      <c r="AC18" s="49">
        <v>0</v>
      </c>
      <c r="AD18" s="51">
        <v>0</v>
      </c>
      <c r="AE18" s="49">
        <v>0</v>
      </c>
      <c r="AF18" s="49">
        <v>0</v>
      </c>
      <c r="AG18" s="51">
        <v>0</v>
      </c>
      <c r="AI18" s="49">
        <v>13</v>
      </c>
      <c r="AJ18" s="49">
        <v>37</v>
      </c>
      <c r="AK18" s="51">
        <v>50</v>
      </c>
      <c r="AM18" s="49">
        <v>7</v>
      </c>
      <c r="AN18" s="49">
        <v>11</v>
      </c>
      <c r="AO18" s="51">
        <v>18</v>
      </c>
      <c r="AQ18" s="49">
        <v>7</v>
      </c>
      <c r="AR18" s="49">
        <v>3</v>
      </c>
      <c r="AS18" s="51">
        <v>10</v>
      </c>
      <c r="AU18" s="52">
        <v>23</v>
      </c>
    </row>
    <row r="19" spans="1:47" ht="25" customHeight="1" x14ac:dyDescent="0.35">
      <c r="A19" s="56" t="s">
        <v>58</v>
      </c>
      <c r="B19" s="48"/>
      <c r="C19" s="49">
        <v>1164</v>
      </c>
      <c r="D19" s="49">
        <v>1066</v>
      </c>
      <c r="E19" s="50">
        <v>2230</v>
      </c>
      <c r="F19" s="49">
        <v>1136</v>
      </c>
      <c r="G19" s="49">
        <v>1051</v>
      </c>
      <c r="H19" s="51">
        <v>2187</v>
      </c>
      <c r="I19" s="49">
        <v>11</v>
      </c>
      <c r="J19" s="49">
        <v>15</v>
      </c>
      <c r="K19" s="51">
        <v>26</v>
      </c>
      <c r="L19" s="49">
        <v>17</v>
      </c>
      <c r="M19" s="49">
        <v>0</v>
      </c>
      <c r="N19" s="51">
        <v>17</v>
      </c>
      <c r="O19" s="49">
        <v>0</v>
      </c>
      <c r="P19" s="49">
        <v>0</v>
      </c>
      <c r="Q19" s="51">
        <v>0</v>
      </c>
      <c r="S19" s="49">
        <v>0</v>
      </c>
      <c r="T19" s="49">
        <v>0</v>
      </c>
      <c r="U19" s="50">
        <v>0</v>
      </c>
      <c r="V19" s="49">
        <v>0</v>
      </c>
      <c r="W19" s="49">
        <v>0</v>
      </c>
      <c r="X19" s="51">
        <v>0</v>
      </c>
      <c r="Y19" s="49">
        <v>0</v>
      </c>
      <c r="Z19" s="49">
        <v>0</v>
      </c>
      <c r="AA19" s="51">
        <v>0</v>
      </c>
      <c r="AB19" s="49">
        <v>0</v>
      </c>
      <c r="AC19" s="49">
        <v>0</v>
      </c>
      <c r="AD19" s="51">
        <v>0</v>
      </c>
      <c r="AE19" s="49">
        <v>0</v>
      </c>
      <c r="AF19" s="49">
        <v>0</v>
      </c>
      <c r="AG19" s="51">
        <v>0</v>
      </c>
      <c r="AI19" s="49">
        <v>2</v>
      </c>
      <c r="AJ19" s="49">
        <v>8</v>
      </c>
      <c r="AK19" s="51">
        <v>10</v>
      </c>
      <c r="AM19" s="49">
        <v>2</v>
      </c>
      <c r="AN19" s="49">
        <v>0</v>
      </c>
      <c r="AO19" s="51">
        <v>2</v>
      </c>
      <c r="AQ19" s="49">
        <v>4</v>
      </c>
      <c r="AR19" s="49">
        <v>2</v>
      </c>
      <c r="AS19" s="51">
        <v>6</v>
      </c>
      <c r="AU19" s="52">
        <v>13</v>
      </c>
    </row>
    <row r="20" spans="1:47" ht="18" customHeight="1" x14ac:dyDescent="0.35">
      <c r="A20" s="56" t="s">
        <v>59</v>
      </c>
      <c r="B20" s="48"/>
      <c r="C20" s="49">
        <v>4322</v>
      </c>
      <c r="D20" s="49">
        <v>4333</v>
      </c>
      <c r="E20" s="50">
        <v>8655</v>
      </c>
      <c r="F20" s="49">
        <v>4229</v>
      </c>
      <c r="G20" s="49">
        <v>4212</v>
      </c>
      <c r="H20" s="51">
        <v>8441</v>
      </c>
      <c r="I20" s="49">
        <v>51</v>
      </c>
      <c r="J20" s="49">
        <v>49</v>
      </c>
      <c r="K20" s="51">
        <v>100</v>
      </c>
      <c r="L20" s="49">
        <v>42</v>
      </c>
      <c r="M20" s="49">
        <v>61</v>
      </c>
      <c r="N20" s="51">
        <v>103</v>
      </c>
      <c r="O20" s="49">
        <v>0</v>
      </c>
      <c r="P20" s="49">
        <v>11</v>
      </c>
      <c r="Q20" s="51">
        <v>11</v>
      </c>
      <c r="S20" s="49">
        <v>0</v>
      </c>
      <c r="T20" s="49">
        <v>0</v>
      </c>
      <c r="U20" s="50">
        <v>0</v>
      </c>
      <c r="V20" s="49">
        <v>0</v>
      </c>
      <c r="W20" s="49">
        <v>0</v>
      </c>
      <c r="X20" s="51">
        <v>0</v>
      </c>
      <c r="Y20" s="49">
        <v>0</v>
      </c>
      <c r="Z20" s="49">
        <v>0</v>
      </c>
      <c r="AA20" s="51">
        <v>0</v>
      </c>
      <c r="AB20" s="49">
        <v>0</v>
      </c>
      <c r="AC20" s="49">
        <v>0</v>
      </c>
      <c r="AD20" s="51">
        <v>0</v>
      </c>
      <c r="AE20" s="49">
        <v>0</v>
      </c>
      <c r="AF20" s="49">
        <v>0</v>
      </c>
      <c r="AG20" s="51">
        <v>0</v>
      </c>
      <c r="AI20" s="49">
        <v>14</v>
      </c>
      <c r="AJ20" s="49">
        <v>27</v>
      </c>
      <c r="AK20" s="51">
        <v>41</v>
      </c>
      <c r="AM20" s="49">
        <v>1</v>
      </c>
      <c r="AN20" s="49">
        <v>5</v>
      </c>
      <c r="AO20" s="51">
        <v>6</v>
      </c>
      <c r="AQ20" s="49">
        <v>1</v>
      </c>
      <c r="AR20" s="49">
        <v>3</v>
      </c>
      <c r="AS20" s="51">
        <v>4</v>
      </c>
      <c r="AU20" s="52">
        <v>45</v>
      </c>
    </row>
    <row r="21" spans="1:47" ht="18" customHeight="1" x14ac:dyDescent="0.35">
      <c r="A21" s="56" t="s">
        <v>60</v>
      </c>
      <c r="B21" s="48"/>
      <c r="C21" s="49">
        <v>1474</v>
      </c>
      <c r="D21" s="49">
        <v>1530</v>
      </c>
      <c r="E21" s="50">
        <v>3004</v>
      </c>
      <c r="F21" s="49">
        <v>1457</v>
      </c>
      <c r="G21" s="49">
        <v>1526</v>
      </c>
      <c r="H21" s="51">
        <v>2983</v>
      </c>
      <c r="I21" s="49">
        <v>17</v>
      </c>
      <c r="J21" s="49">
        <v>4</v>
      </c>
      <c r="K21" s="51">
        <v>21</v>
      </c>
      <c r="L21" s="49">
        <v>0</v>
      </c>
      <c r="M21" s="49">
        <v>0</v>
      </c>
      <c r="N21" s="51">
        <v>0</v>
      </c>
      <c r="O21" s="49">
        <v>0</v>
      </c>
      <c r="P21" s="49">
        <v>0</v>
      </c>
      <c r="Q21" s="51">
        <v>0</v>
      </c>
      <c r="S21" s="49">
        <v>0</v>
      </c>
      <c r="T21" s="49">
        <v>0</v>
      </c>
      <c r="U21" s="50">
        <v>0</v>
      </c>
      <c r="V21" s="49">
        <v>0</v>
      </c>
      <c r="W21" s="49">
        <v>0</v>
      </c>
      <c r="X21" s="51">
        <v>0</v>
      </c>
      <c r="Y21" s="49">
        <v>0</v>
      </c>
      <c r="Z21" s="49">
        <v>0</v>
      </c>
      <c r="AA21" s="51">
        <v>0</v>
      </c>
      <c r="AB21" s="49">
        <v>0</v>
      </c>
      <c r="AC21" s="49">
        <v>0</v>
      </c>
      <c r="AD21" s="51">
        <v>0</v>
      </c>
      <c r="AE21" s="49">
        <v>0</v>
      </c>
      <c r="AF21" s="49">
        <v>0</v>
      </c>
      <c r="AG21" s="51">
        <v>0</v>
      </c>
      <c r="AI21" s="49">
        <v>1</v>
      </c>
      <c r="AJ21" s="49">
        <v>1</v>
      </c>
      <c r="AK21" s="51">
        <v>2</v>
      </c>
      <c r="AM21" s="49">
        <v>1</v>
      </c>
      <c r="AN21" s="49">
        <v>0</v>
      </c>
      <c r="AO21" s="51">
        <v>1</v>
      </c>
      <c r="AQ21" s="49">
        <v>2</v>
      </c>
      <c r="AR21" s="49">
        <v>3</v>
      </c>
      <c r="AS21" s="51">
        <v>5</v>
      </c>
      <c r="AU21" s="52">
        <v>35</v>
      </c>
    </row>
    <row r="22" spans="1:47" ht="25" customHeight="1" x14ac:dyDescent="0.35">
      <c r="A22" s="56" t="s">
        <v>61</v>
      </c>
      <c r="B22" s="48"/>
      <c r="C22" s="49">
        <v>613</v>
      </c>
      <c r="D22" s="49">
        <v>265</v>
      </c>
      <c r="E22" s="50">
        <v>878</v>
      </c>
      <c r="F22" s="49">
        <v>521</v>
      </c>
      <c r="G22" s="49">
        <v>194</v>
      </c>
      <c r="H22" s="51">
        <v>715</v>
      </c>
      <c r="I22" s="49">
        <v>51</v>
      </c>
      <c r="J22" s="49">
        <v>31</v>
      </c>
      <c r="K22" s="51">
        <v>82</v>
      </c>
      <c r="L22" s="49">
        <v>41</v>
      </c>
      <c r="M22" s="49">
        <v>40</v>
      </c>
      <c r="N22" s="51">
        <v>81</v>
      </c>
      <c r="O22" s="49">
        <v>0</v>
      </c>
      <c r="P22" s="49">
        <v>0</v>
      </c>
      <c r="Q22" s="51">
        <v>0</v>
      </c>
      <c r="S22" s="49">
        <v>0</v>
      </c>
      <c r="T22" s="49">
        <v>0</v>
      </c>
      <c r="U22" s="50">
        <v>0</v>
      </c>
      <c r="V22" s="49">
        <v>0</v>
      </c>
      <c r="W22" s="49">
        <v>0</v>
      </c>
      <c r="X22" s="51">
        <v>0</v>
      </c>
      <c r="Y22" s="49">
        <v>0</v>
      </c>
      <c r="Z22" s="49">
        <v>0</v>
      </c>
      <c r="AA22" s="51">
        <v>0</v>
      </c>
      <c r="AB22" s="49">
        <v>0</v>
      </c>
      <c r="AC22" s="49">
        <v>0</v>
      </c>
      <c r="AD22" s="51">
        <v>0</v>
      </c>
      <c r="AE22" s="49">
        <v>0</v>
      </c>
      <c r="AF22" s="49">
        <v>0</v>
      </c>
      <c r="AG22" s="51">
        <v>0</v>
      </c>
      <c r="AI22" s="49">
        <v>7</v>
      </c>
      <c r="AJ22" s="49">
        <v>25</v>
      </c>
      <c r="AK22" s="51">
        <v>32</v>
      </c>
      <c r="AM22" s="49">
        <v>1</v>
      </c>
      <c r="AN22" s="49">
        <v>2</v>
      </c>
      <c r="AO22" s="51">
        <v>3</v>
      </c>
      <c r="AQ22" s="49">
        <v>2</v>
      </c>
      <c r="AR22" s="49">
        <v>2</v>
      </c>
      <c r="AS22" s="51">
        <v>4</v>
      </c>
      <c r="AU22" s="52">
        <v>13</v>
      </c>
    </row>
    <row r="23" spans="1:47" ht="18" customHeight="1" x14ac:dyDescent="0.35">
      <c r="A23" s="56" t="s">
        <v>62</v>
      </c>
      <c r="B23" s="48"/>
      <c r="C23" s="49">
        <v>6220</v>
      </c>
      <c r="D23" s="49">
        <v>2929</v>
      </c>
      <c r="E23" s="50">
        <v>9149</v>
      </c>
      <c r="F23" s="49">
        <v>5408</v>
      </c>
      <c r="G23" s="49">
        <v>2477</v>
      </c>
      <c r="H23" s="51">
        <v>7885</v>
      </c>
      <c r="I23" s="49">
        <v>580</v>
      </c>
      <c r="J23" s="49">
        <v>285</v>
      </c>
      <c r="K23" s="51">
        <v>865</v>
      </c>
      <c r="L23" s="49">
        <v>201</v>
      </c>
      <c r="M23" s="49">
        <v>145</v>
      </c>
      <c r="N23" s="51">
        <v>346</v>
      </c>
      <c r="O23" s="49">
        <v>31</v>
      </c>
      <c r="P23" s="49">
        <v>22</v>
      </c>
      <c r="Q23" s="51">
        <v>53</v>
      </c>
      <c r="S23" s="49">
        <v>0</v>
      </c>
      <c r="T23" s="49">
        <v>0</v>
      </c>
      <c r="U23" s="50">
        <v>0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0</v>
      </c>
      <c r="AD23" s="51">
        <v>0</v>
      </c>
      <c r="AE23" s="49">
        <v>0</v>
      </c>
      <c r="AF23" s="49">
        <v>0</v>
      </c>
      <c r="AG23" s="51">
        <v>0</v>
      </c>
      <c r="AI23" s="49">
        <v>113</v>
      </c>
      <c r="AJ23" s="49">
        <v>211</v>
      </c>
      <c r="AK23" s="51">
        <v>324</v>
      </c>
      <c r="AM23" s="49">
        <v>27</v>
      </c>
      <c r="AN23" s="49">
        <v>36</v>
      </c>
      <c r="AO23" s="51">
        <v>63</v>
      </c>
      <c r="AQ23" s="49">
        <v>32</v>
      </c>
      <c r="AR23" s="49">
        <v>46</v>
      </c>
      <c r="AS23" s="51">
        <v>78</v>
      </c>
      <c r="AU23" s="52">
        <v>54</v>
      </c>
    </row>
    <row r="24" spans="1:47" ht="18" customHeight="1" x14ac:dyDescent="0.35">
      <c r="A24" s="56" t="s">
        <v>63</v>
      </c>
      <c r="B24" s="48"/>
      <c r="C24" s="49">
        <v>76</v>
      </c>
      <c r="D24" s="49">
        <v>62</v>
      </c>
      <c r="E24" s="50">
        <v>138</v>
      </c>
      <c r="F24" s="49">
        <v>75</v>
      </c>
      <c r="G24" s="49">
        <v>62</v>
      </c>
      <c r="H24" s="51">
        <v>137</v>
      </c>
      <c r="I24" s="49">
        <v>1</v>
      </c>
      <c r="J24" s="49">
        <v>0</v>
      </c>
      <c r="K24" s="51">
        <v>1</v>
      </c>
      <c r="L24" s="49">
        <v>0</v>
      </c>
      <c r="M24" s="49">
        <v>0</v>
      </c>
      <c r="N24" s="51">
        <v>0</v>
      </c>
      <c r="O24" s="49">
        <v>0</v>
      </c>
      <c r="P24" s="49">
        <v>0</v>
      </c>
      <c r="Q24" s="51">
        <v>0</v>
      </c>
      <c r="S24" s="49">
        <v>0</v>
      </c>
      <c r="T24" s="49">
        <v>0</v>
      </c>
      <c r="U24" s="50">
        <v>0</v>
      </c>
      <c r="V24" s="49">
        <v>0</v>
      </c>
      <c r="W24" s="49">
        <v>0</v>
      </c>
      <c r="X24" s="51">
        <v>0</v>
      </c>
      <c r="Y24" s="49">
        <v>0</v>
      </c>
      <c r="Z24" s="49">
        <v>0</v>
      </c>
      <c r="AA24" s="51">
        <v>0</v>
      </c>
      <c r="AB24" s="49">
        <v>0</v>
      </c>
      <c r="AC24" s="49">
        <v>0</v>
      </c>
      <c r="AD24" s="51">
        <v>0</v>
      </c>
      <c r="AE24" s="49">
        <v>0</v>
      </c>
      <c r="AF24" s="49">
        <v>0</v>
      </c>
      <c r="AG24" s="51">
        <v>0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0</v>
      </c>
      <c r="AS24" s="51">
        <v>0</v>
      </c>
      <c r="AU24" s="52">
        <v>4</v>
      </c>
    </row>
    <row r="25" spans="1:47" ht="25" customHeight="1" x14ac:dyDescent="0.35">
      <c r="A25" s="56" t="s">
        <v>64</v>
      </c>
      <c r="B25" s="48"/>
      <c r="C25" s="49">
        <v>8705</v>
      </c>
      <c r="D25" s="49">
        <v>5132</v>
      </c>
      <c r="E25" s="50">
        <v>13837</v>
      </c>
      <c r="F25" s="49">
        <v>7866</v>
      </c>
      <c r="G25" s="49">
        <v>4620</v>
      </c>
      <c r="H25" s="51">
        <v>12486</v>
      </c>
      <c r="I25" s="49">
        <v>423</v>
      </c>
      <c r="J25" s="49">
        <v>200</v>
      </c>
      <c r="K25" s="51">
        <v>623</v>
      </c>
      <c r="L25" s="49">
        <v>300</v>
      </c>
      <c r="M25" s="49">
        <v>198</v>
      </c>
      <c r="N25" s="51">
        <v>498</v>
      </c>
      <c r="O25" s="49">
        <v>116</v>
      </c>
      <c r="P25" s="49">
        <v>114</v>
      </c>
      <c r="Q25" s="51">
        <v>230</v>
      </c>
      <c r="S25" s="49">
        <v>0</v>
      </c>
      <c r="T25" s="49">
        <v>0</v>
      </c>
      <c r="U25" s="50">
        <v>0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0</v>
      </c>
      <c r="AD25" s="51">
        <v>0</v>
      </c>
      <c r="AE25" s="49">
        <v>0</v>
      </c>
      <c r="AF25" s="49">
        <v>0</v>
      </c>
      <c r="AG25" s="51">
        <v>0</v>
      </c>
      <c r="AI25" s="49">
        <v>133</v>
      </c>
      <c r="AJ25" s="49">
        <v>204</v>
      </c>
      <c r="AK25" s="51">
        <v>337</v>
      </c>
      <c r="AM25" s="49">
        <v>22</v>
      </c>
      <c r="AN25" s="49">
        <v>40</v>
      </c>
      <c r="AO25" s="51">
        <v>62</v>
      </c>
      <c r="AQ25" s="49">
        <v>78</v>
      </c>
      <c r="AR25" s="49">
        <v>154</v>
      </c>
      <c r="AS25" s="51">
        <v>232</v>
      </c>
      <c r="AU25" s="52">
        <v>152</v>
      </c>
    </row>
    <row r="26" spans="1:47" ht="18" customHeight="1" x14ac:dyDescent="0.35">
      <c r="A26" s="56" t="s">
        <v>65</v>
      </c>
      <c r="B26" s="48"/>
      <c r="C26" s="49">
        <v>303</v>
      </c>
      <c r="D26" s="49">
        <v>97</v>
      </c>
      <c r="E26" s="50">
        <v>400</v>
      </c>
      <c r="F26" s="49">
        <v>278</v>
      </c>
      <c r="G26" s="49">
        <v>95</v>
      </c>
      <c r="H26" s="51">
        <v>373</v>
      </c>
      <c r="I26" s="49">
        <v>25</v>
      </c>
      <c r="J26" s="49">
        <v>2</v>
      </c>
      <c r="K26" s="51">
        <v>27</v>
      </c>
      <c r="L26" s="49">
        <v>0</v>
      </c>
      <c r="M26" s="49">
        <v>0</v>
      </c>
      <c r="N26" s="51">
        <v>0</v>
      </c>
      <c r="O26" s="49">
        <v>0</v>
      </c>
      <c r="P26" s="49">
        <v>0</v>
      </c>
      <c r="Q26" s="51">
        <v>0</v>
      </c>
      <c r="S26" s="49">
        <v>0</v>
      </c>
      <c r="T26" s="49">
        <v>0</v>
      </c>
      <c r="U26" s="50">
        <v>0</v>
      </c>
      <c r="V26" s="49">
        <v>0</v>
      </c>
      <c r="W26" s="49">
        <v>0</v>
      </c>
      <c r="X26" s="51">
        <v>0</v>
      </c>
      <c r="Y26" s="49">
        <v>0</v>
      </c>
      <c r="Z26" s="49">
        <v>0</v>
      </c>
      <c r="AA26" s="51">
        <v>0</v>
      </c>
      <c r="AB26" s="49">
        <v>0</v>
      </c>
      <c r="AC26" s="49">
        <v>0</v>
      </c>
      <c r="AD26" s="51">
        <v>0</v>
      </c>
      <c r="AE26" s="49">
        <v>0</v>
      </c>
      <c r="AF26" s="49">
        <v>0</v>
      </c>
      <c r="AG26" s="51">
        <v>0</v>
      </c>
      <c r="AI26" s="49">
        <v>3</v>
      </c>
      <c r="AJ26" s="49">
        <v>9</v>
      </c>
      <c r="AK26" s="51">
        <v>12</v>
      </c>
      <c r="AM26" s="49">
        <v>0</v>
      </c>
      <c r="AN26" s="49">
        <v>0</v>
      </c>
      <c r="AO26" s="51">
        <v>0</v>
      </c>
      <c r="AQ26" s="49">
        <v>0</v>
      </c>
      <c r="AR26" s="49">
        <v>1</v>
      </c>
      <c r="AS26" s="51">
        <v>1</v>
      </c>
      <c r="AU26" s="52">
        <v>9</v>
      </c>
    </row>
    <row r="27" spans="1:47" ht="18" customHeight="1" x14ac:dyDescent="0.35">
      <c r="A27" s="56" t="s">
        <v>155</v>
      </c>
      <c r="B27" s="48"/>
      <c r="C27" s="49">
        <v>1192</v>
      </c>
      <c r="D27" s="49">
        <v>522</v>
      </c>
      <c r="E27" s="50">
        <v>1714</v>
      </c>
      <c r="F27" s="49">
        <v>1047</v>
      </c>
      <c r="G27" s="49">
        <v>409</v>
      </c>
      <c r="H27" s="51">
        <v>1456</v>
      </c>
      <c r="I27" s="49">
        <v>78</v>
      </c>
      <c r="J27" s="49">
        <v>41</v>
      </c>
      <c r="K27" s="51">
        <v>119</v>
      </c>
      <c r="L27" s="49">
        <v>67</v>
      </c>
      <c r="M27" s="49">
        <v>72</v>
      </c>
      <c r="N27" s="51">
        <v>139</v>
      </c>
      <c r="O27" s="49">
        <v>0</v>
      </c>
      <c r="P27" s="49">
        <v>0</v>
      </c>
      <c r="Q27" s="51">
        <v>0</v>
      </c>
      <c r="S27" s="49">
        <v>0</v>
      </c>
      <c r="T27" s="49">
        <v>0</v>
      </c>
      <c r="U27" s="50">
        <v>0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0</v>
      </c>
      <c r="AD27" s="51">
        <v>0</v>
      </c>
      <c r="AE27" s="49">
        <v>0</v>
      </c>
      <c r="AF27" s="49">
        <v>0</v>
      </c>
      <c r="AG27" s="51">
        <v>0</v>
      </c>
      <c r="AI27" s="49">
        <v>29</v>
      </c>
      <c r="AJ27" s="49">
        <v>32</v>
      </c>
      <c r="AK27" s="51">
        <v>61</v>
      </c>
      <c r="AM27" s="49">
        <v>12</v>
      </c>
      <c r="AN27" s="49">
        <v>6</v>
      </c>
      <c r="AO27" s="51">
        <v>18</v>
      </c>
      <c r="AQ27" s="49">
        <v>10</v>
      </c>
      <c r="AR27" s="49">
        <v>8</v>
      </c>
      <c r="AS27" s="51">
        <v>18</v>
      </c>
      <c r="AU27" s="52">
        <v>19</v>
      </c>
    </row>
    <row r="28" spans="1:47" ht="25" customHeight="1" x14ac:dyDescent="0.35">
      <c r="A28" s="56" t="s">
        <v>156</v>
      </c>
      <c r="B28" s="48"/>
      <c r="C28" s="49">
        <v>1708</v>
      </c>
      <c r="D28" s="49">
        <v>1526</v>
      </c>
      <c r="E28" s="50">
        <v>3234</v>
      </c>
      <c r="F28" s="49">
        <v>1629</v>
      </c>
      <c r="G28" s="49">
        <v>1501</v>
      </c>
      <c r="H28" s="51">
        <v>3130</v>
      </c>
      <c r="I28" s="49">
        <v>39</v>
      </c>
      <c r="J28" s="49">
        <v>17</v>
      </c>
      <c r="K28" s="51">
        <v>56</v>
      </c>
      <c r="L28" s="49">
        <v>25</v>
      </c>
      <c r="M28" s="49">
        <v>8</v>
      </c>
      <c r="N28" s="51">
        <v>33</v>
      </c>
      <c r="O28" s="49">
        <v>15</v>
      </c>
      <c r="P28" s="49">
        <v>0</v>
      </c>
      <c r="Q28" s="51">
        <v>15</v>
      </c>
      <c r="S28" s="49">
        <v>0</v>
      </c>
      <c r="T28" s="49">
        <v>0</v>
      </c>
      <c r="U28" s="50">
        <v>0</v>
      </c>
      <c r="V28" s="49">
        <v>0</v>
      </c>
      <c r="W28" s="49">
        <v>0</v>
      </c>
      <c r="X28" s="51">
        <v>0</v>
      </c>
      <c r="Y28" s="49">
        <v>0</v>
      </c>
      <c r="Z28" s="49">
        <v>0</v>
      </c>
      <c r="AA28" s="51">
        <v>0</v>
      </c>
      <c r="AB28" s="49">
        <v>0</v>
      </c>
      <c r="AC28" s="49">
        <v>0</v>
      </c>
      <c r="AD28" s="51">
        <v>0</v>
      </c>
      <c r="AE28" s="49">
        <v>0</v>
      </c>
      <c r="AF28" s="49">
        <v>0</v>
      </c>
      <c r="AG28" s="51">
        <v>0</v>
      </c>
      <c r="AI28" s="49">
        <v>5</v>
      </c>
      <c r="AJ28" s="49">
        <v>14</v>
      </c>
      <c r="AK28" s="51">
        <v>19</v>
      </c>
      <c r="AM28" s="49">
        <v>7</v>
      </c>
      <c r="AN28" s="49">
        <v>3</v>
      </c>
      <c r="AO28" s="51">
        <v>10</v>
      </c>
      <c r="AQ28" s="49">
        <v>6</v>
      </c>
      <c r="AR28" s="49">
        <v>9</v>
      </c>
      <c r="AS28" s="51">
        <v>15</v>
      </c>
      <c r="AU28" s="52">
        <v>60</v>
      </c>
    </row>
    <row r="29" spans="1:47" ht="18" customHeight="1" x14ac:dyDescent="0.35">
      <c r="A29" s="56" t="s">
        <v>66</v>
      </c>
      <c r="B29" s="48"/>
      <c r="C29" s="49">
        <v>462</v>
      </c>
      <c r="D29" s="49">
        <v>199</v>
      </c>
      <c r="E29" s="50">
        <v>661</v>
      </c>
      <c r="F29" s="49">
        <v>414</v>
      </c>
      <c r="G29" s="49">
        <v>145</v>
      </c>
      <c r="H29" s="51">
        <v>559</v>
      </c>
      <c r="I29" s="49">
        <v>21</v>
      </c>
      <c r="J29" s="49">
        <v>15</v>
      </c>
      <c r="K29" s="51">
        <v>36</v>
      </c>
      <c r="L29" s="49">
        <v>18</v>
      </c>
      <c r="M29" s="49">
        <v>30</v>
      </c>
      <c r="N29" s="51">
        <v>48</v>
      </c>
      <c r="O29" s="49">
        <v>9</v>
      </c>
      <c r="P29" s="49">
        <v>9</v>
      </c>
      <c r="Q29" s="51">
        <v>18</v>
      </c>
      <c r="S29" s="49">
        <v>0</v>
      </c>
      <c r="T29" s="49">
        <v>0</v>
      </c>
      <c r="U29" s="50">
        <v>0</v>
      </c>
      <c r="V29" s="49">
        <v>0</v>
      </c>
      <c r="W29" s="49">
        <v>0</v>
      </c>
      <c r="X29" s="51">
        <v>0</v>
      </c>
      <c r="Y29" s="49">
        <v>0</v>
      </c>
      <c r="Z29" s="49">
        <v>0</v>
      </c>
      <c r="AA29" s="51">
        <v>0</v>
      </c>
      <c r="AB29" s="49">
        <v>0</v>
      </c>
      <c r="AC29" s="49">
        <v>0</v>
      </c>
      <c r="AD29" s="51">
        <v>0</v>
      </c>
      <c r="AE29" s="49">
        <v>0</v>
      </c>
      <c r="AF29" s="49">
        <v>0</v>
      </c>
      <c r="AG29" s="51">
        <v>0</v>
      </c>
      <c r="AI29" s="49">
        <v>8</v>
      </c>
      <c r="AJ29" s="49">
        <v>19</v>
      </c>
      <c r="AK29" s="51">
        <v>27</v>
      </c>
      <c r="AM29" s="49">
        <v>9</v>
      </c>
      <c r="AN29" s="49">
        <v>4</v>
      </c>
      <c r="AO29" s="51">
        <v>13</v>
      </c>
      <c r="AQ29" s="49">
        <v>4</v>
      </c>
      <c r="AR29" s="49">
        <v>8</v>
      </c>
      <c r="AS29" s="51">
        <v>12</v>
      </c>
      <c r="AU29" s="52">
        <v>15</v>
      </c>
    </row>
    <row r="30" spans="1:47" ht="18" customHeight="1" x14ac:dyDescent="0.35">
      <c r="A30" s="56" t="s">
        <v>67</v>
      </c>
      <c r="B30" s="48"/>
      <c r="C30" s="49">
        <v>1934</v>
      </c>
      <c r="D30" s="49">
        <v>1917</v>
      </c>
      <c r="E30" s="50">
        <v>3851</v>
      </c>
      <c r="F30" s="49">
        <v>1902</v>
      </c>
      <c r="G30" s="49">
        <v>1873</v>
      </c>
      <c r="H30" s="51">
        <v>3775</v>
      </c>
      <c r="I30" s="49">
        <v>32</v>
      </c>
      <c r="J30" s="49">
        <v>12</v>
      </c>
      <c r="K30" s="51">
        <v>44</v>
      </c>
      <c r="L30" s="49">
        <v>0</v>
      </c>
      <c r="M30" s="49">
        <v>18</v>
      </c>
      <c r="N30" s="51">
        <v>18</v>
      </c>
      <c r="O30" s="49">
        <v>0</v>
      </c>
      <c r="P30" s="49">
        <v>14</v>
      </c>
      <c r="Q30" s="51">
        <v>14</v>
      </c>
      <c r="S30" s="49">
        <v>0</v>
      </c>
      <c r="T30" s="49">
        <v>0</v>
      </c>
      <c r="U30" s="50">
        <v>0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0</v>
      </c>
      <c r="AD30" s="51">
        <v>0</v>
      </c>
      <c r="AE30" s="49">
        <v>0</v>
      </c>
      <c r="AF30" s="49">
        <v>0</v>
      </c>
      <c r="AG30" s="51">
        <v>0</v>
      </c>
      <c r="AI30" s="49">
        <v>6</v>
      </c>
      <c r="AJ30" s="49">
        <v>14</v>
      </c>
      <c r="AK30" s="51">
        <v>20</v>
      </c>
      <c r="AM30" s="49">
        <v>2</v>
      </c>
      <c r="AN30" s="49">
        <v>3</v>
      </c>
      <c r="AO30" s="51">
        <v>5</v>
      </c>
      <c r="AQ30" s="49">
        <v>1</v>
      </c>
      <c r="AR30" s="49">
        <v>2</v>
      </c>
      <c r="AS30" s="51">
        <v>3</v>
      </c>
      <c r="AU30" s="52">
        <v>49</v>
      </c>
    </row>
    <row r="31" spans="1:47" ht="32.4" customHeight="1" x14ac:dyDescent="0.35">
      <c r="A31" s="54" t="s">
        <v>157</v>
      </c>
      <c r="B31" s="48"/>
      <c r="C31" s="49">
        <v>1629</v>
      </c>
      <c r="D31" s="49">
        <v>859</v>
      </c>
      <c r="E31" s="50">
        <v>2488</v>
      </c>
      <c r="F31" s="49">
        <v>1279</v>
      </c>
      <c r="G31" s="49">
        <v>544</v>
      </c>
      <c r="H31" s="51">
        <v>1823</v>
      </c>
      <c r="I31" s="49">
        <v>157</v>
      </c>
      <c r="J31" s="49">
        <v>123</v>
      </c>
      <c r="K31" s="51">
        <v>280</v>
      </c>
      <c r="L31" s="49">
        <v>193</v>
      </c>
      <c r="M31" s="49">
        <v>192</v>
      </c>
      <c r="N31" s="51">
        <v>385</v>
      </c>
      <c r="O31" s="49">
        <v>0</v>
      </c>
      <c r="P31" s="49">
        <v>0</v>
      </c>
      <c r="Q31" s="51">
        <v>0</v>
      </c>
      <c r="S31" s="49">
        <v>0</v>
      </c>
      <c r="T31" s="49">
        <v>0</v>
      </c>
      <c r="U31" s="50">
        <v>0</v>
      </c>
      <c r="V31" s="49">
        <v>0</v>
      </c>
      <c r="W31" s="49">
        <v>0</v>
      </c>
      <c r="X31" s="51">
        <v>0</v>
      </c>
      <c r="Y31" s="49">
        <v>0</v>
      </c>
      <c r="Z31" s="49">
        <v>0</v>
      </c>
      <c r="AA31" s="51">
        <v>0</v>
      </c>
      <c r="AB31" s="49">
        <v>0</v>
      </c>
      <c r="AC31" s="49">
        <v>0</v>
      </c>
      <c r="AD31" s="51">
        <v>0</v>
      </c>
      <c r="AE31" s="49">
        <v>0</v>
      </c>
      <c r="AF31" s="49">
        <v>0</v>
      </c>
      <c r="AG31" s="51">
        <v>0</v>
      </c>
      <c r="AI31" s="49">
        <v>44</v>
      </c>
      <c r="AJ31" s="49">
        <v>78</v>
      </c>
      <c r="AK31" s="51">
        <v>122</v>
      </c>
      <c r="AM31" s="49">
        <v>18</v>
      </c>
      <c r="AN31" s="49">
        <v>41</v>
      </c>
      <c r="AO31" s="51">
        <v>59</v>
      </c>
      <c r="AQ31" s="49">
        <v>54</v>
      </c>
      <c r="AR31" s="49">
        <v>58</v>
      </c>
      <c r="AS31" s="51">
        <v>112</v>
      </c>
      <c r="AU31" s="52">
        <v>39</v>
      </c>
    </row>
    <row r="32" spans="1:47" ht="18" customHeight="1" x14ac:dyDescent="0.35">
      <c r="A32" s="54" t="s">
        <v>158</v>
      </c>
      <c r="B32" s="48"/>
      <c r="C32" s="49">
        <v>1333</v>
      </c>
      <c r="D32" s="49">
        <v>805</v>
      </c>
      <c r="E32" s="50">
        <v>2138</v>
      </c>
      <c r="F32" s="49">
        <v>1188</v>
      </c>
      <c r="G32" s="49">
        <v>694</v>
      </c>
      <c r="H32" s="51">
        <v>1882</v>
      </c>
      <c r="I32" s="49">
        <v>81</v>
      </c>
      <c r="J32" s="49">
        <v>51</v>
      </c>
      <c r="K32" s="51">
        <v>132</v>
      </c>
      <c r="L32" s="49">
        <v>64</v>
      </c>
      <c r="M32" s="49">
        <v>60</v>
      </c>
      <c r="N32" s="51">
        <v>124</v>
      </c>
      <c r="O32" s="49">
        <v>0</v>
      </c>
      <c r="P32" s="49">
        <v>0</v>
      </c>
      <c r="Q32" s="51">
        <v>0</v>
      </c>
      <c r="S32" s="49">
        <v>0</v>
      </c>
      <c r="T32" s="49">
        <v>0</v>
      </c>
      <c r="U32" s="50">
        <v>0</v>
      </c>
      <c r="V32" s="49">
        <v>0</v>
      </c>
      <c r="W32" s="49">
        <v>0</v>
      </c>
      <c r="X32" s="51">
        <v>0</v>
      </c>
      <c r="Y32" s="49">
        <v>0</v>
      </c>
      <c r="Z32" s="49">
        <v>0</v>
      </c>
      <c r="AA32" s="51">
        <v>0</v>
      </c>
      <c r="AB32" s="49">
        <v>0</v>
      </c>
      <c r="AC32" s="49">
        <v>0</v>
      </c>
      <c r="AD32" s="51">
        <v>0</v>
      </c>
      <c r="AE32" s="49">
        <v>0</v>
      </c>
      <c r="AF32" s="49">
        <v>0</v>
      </c>
      <c r="AG32" s="51">
        <v>0</v>
      </c>
      <c r="AI32" s="49">
        <v>8</v>
      </c>
      <c r="AJ32" s="49">
        <v>24</v>
      </c>
      <c r="AK32" s="51">
        <v>32</v>
      </c>
      <c r="AM32" s="49">
        <v>6</v>
      </c>
      <c r="AN32" s="49">
        <v>7</v>
      </c>
      <c r="AO32" s="51">
        <v>13</v>
      </c>
      <c r="AQ32" s="49">
        <v>4</v>
      </c>
      <c r="AR32" s="49">
        <v>2</v>
      </c>
      <c r="AS32" s="51">
        <v>6</v>
      </c>
      <c r="AU32" s="52">
        <v>41</v>
      </c>
    </row>
    <row r="33" spans="1:47" ht="25" customHeight="1" x14ac:dyDescent="0.35">
      <c r="A33" s="47" t="s">
        <v>68</v>
      </c>
      <c r="B33" s="48"/>
      <c r="C33" s="49" t="s">
        <v>43</v>
      </c>
      <c r="D33" s="49" t="s">
        <v>43</v>
      </c>
      <c r="E33" s="50" t="s">
        <v>43</v>
      </c>
      <c r="F33" s="49" t="s">
        <v>43</v>
      </c>
      <c r="G33" s="49" t="s">
        <v>43</v>
      </c>
      <c r="H33" s="51" t="s">
        <v>43</v>
      </c>
      <c r="I33" s="49" t="s">
        <v>43</v>
      </c>
      <c r="J33" s="49" t="s">
        <v>43</v>
      </c>
      <c r="K33" s="51" t="s">
        <v>43</v>
      </c>
      <c r="L33" s="49" t="s">
        <v>43</v>
      </c>
      <c r="M33" s="49" t="s">
        <v>43</v>
      </c>
      <c r="N33" s="51" t="s">
        <v>43</v>
      </c>
      <c r="O33" s="49" t="s">
        <v>43</v>
      </c>
      <c r="P33" s="49" t="s">
        <v>43</v>
      </c>
      <c r="Q33" s="51" t="s">
        <v>43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F56CA1F5-FDF2-45BB-A57A-D031CCD743B5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938EDB-8332-46A1-B845-2887732C0977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148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31</v>
      </c>
      <c r="D10" s="41">
        <v>725</v>
      </c>
      <c r="E10" s="42">
        <v>756</v>
      </c>
      <c r="F10" s="41">
        <v>0</v>
      </c>
      <c r="G10" s="41">
        <v>0</v>
      </c>
      <c r="H10" s="43">
        <v>0</v>
      </c>
      <c r="I10" s="41">
        <v>0</v>
      </c>
      <c r="J10" s="41">
        <v>0</v>
      </c>
      <c r="K10" s="43">
        <v>0</v>
      </c>
      <c r="L10" s="41">
        <v>31</v>
      </c>
      <c r="M10" s="41">
        <v>725</v>
      </c>
      <c r="N10" s="43">
        <v>756</v>
      </c>
      <c r="O10" s="41">
        <v>0</v>
      </c>
      <c r="P10" s="41">
        <v>0</v>
      </c>
      <c r="Q10" s="43">
        <v>0</v>
      </c>
      <c r="R10" s="44"/>
      <c r="S10" s="41" t="s">
        <v>43</v>
      </c>
      <c r="T10" s="41" t="s">
        <v>43</v>
      </c>
      <c r="U10" s="43" t="s">
        <v>43</v>
      </c>
      <c r="V10" s="41" t="s">
        <v>43</v>
      </c>
      <c r="W10" s="41" t="s">
        <v>43</v>
      </c>
      <c r="X10" s="43" t="s">
        <v>43</v>
      </c>
      <c r="Y10" s="41" t="s">
        <v>43</v>
      </c>
      <c r="Z10" s="41" t="s">
        <v>43</v>
      </c>
      <c r="AA10" s="43" t="s">
        <v>43</v>
      </c>
      <c r="AB10" s="41" t="s">
        <v>43</v>
      </c>
      <c r="AC10" s="41" t="s">
        <v>43</v>
      </c>
      <c r="AD10" s="43" t="s">
        <v>43</v>
      </c>
      <c r="AE10" s="41" t="s">
        <v>43</v>
      </c>
      <c r="AF10" s="41" t="s">
        <v>43</v>
      </c>
      <c r="AG10" s="43" t="s">
        <v>43</v>
      </c>
      <c r="AH10" s="44"/>
      <c r="AI10" s="41">
        <v>0</v>
      </c>
      <c r="AJ10" s="41">
        <v>0</v>
      </c>
      <c r="AK10" s="43">
        <v>0</v>
      </c>
      <c r="AL10" s="44"/>
      <c r="AM10" s="41">
        <v>0</v>
      </c>
      <c r="AN10" s="41">
        <v>24</v>
      </c>
      <c r="AO10" s="43">
        <v>24</v>
      </c>
      <c r="AP10" s="44"/>
      <c r="AQ10" s="41">
        <v>0</v>
      </c>
      <c r="AR10" s="41">
        <v>0</v>
      </c>
      <c r="AS10" s="43">
        <v>0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31</v>
      </c>
      <c r="D11" s="49">
        <v>722</v>
      </c>
      <c r="E11" s="50">
        <v>753</v>
      </c>
      <c r="F11" s="49">
        <v>0</v>
      </c>
      <c r="G11" s="49">
        <v>0</v>
      </c>
      <c r="H11" s="51">
        <v>0</v>
      </c>
      <c r="I11" s="49">
        <v>0</v>
      </c>
      <c r="J11" s="49">
        <v>0</v>
      </c>
      <c r="K11" s="51">
        <v>0</v>
      </c>
      <c r="L11" s="49">
        <v>31</v>
      </c>
      <c r="M11" s="49">
        <v>722</v>
      </c>
      <c r="N11" s="51">
        <v>753</v>
      </c>
      <c r="O11" s="49">
        <v>0</v>
      </c>
      <c r="P11" s="49">
        <v>0</v>
      </c>
      <c r="Q11" s="51">
        <v>0</v>
      </c>
      <c r="S11" s="49" t="s">
        <v>43</v>
      </c>
      <c r="T11" s="49" t="s">
        <v>43</v>
      </c>
      <c r="U11" s="51" t="s">
        <v>43</v>
      </c>
      <c r="V11" s="49" t="s">
        <v>43</v>
      </c>
      <c r="W11" s="49" t="s">
        <v>43</v>
      </c>
      <c r="X11" s="51" t="s">
        <v>43</v>
      </c>
      <c r="Y11" s="49" t="s">
        <v>43</v>
      </c>
      <c r="Z11" s="49" t="s">
        <v>43</v>
      </c>
      <c r="AA11" s="51" t="s">
        <v>43</v>
      </c>
      <c r="AB11" s="49" t="s">
        <v>43</v>
      </c>
      <c r="AC11" s="49" t="s">
        <v>43</v>
      </c>
      <c r="AD11" s="51" t="s">
        <v>43</v>
      </c>
      <c r="AE11" s="49" t="s">
        <v>43</v>
      </c>
      <c r="AF11" s="49" t="s">
        <v>43</v>
      </c>
      <c r="AG11" s="51" t="s">
        <v>43</v>
      </c>
      <c r="AI11" s="49">
        <v>0</v>
      </c>
      <c r="AJ11" s="49">
        <v>0</v>
      </c>
      <c r="AK11" s="51">
        <v>0</v>
      </c>
      <c r="AM11" s="49">
        <v>0</v>
      </c>
      <c r="AN11" s="49">
        <v>24</v>
      </c>
      <c r="AO11" s="51">
        <v>24</v>
      </c>
      <c r="AQ11" s="49">
        <v>0</v>
      </c>
      <c r="AR11" s="49">
        <v>0</v>
      </c>
      <c r="AS11" s="51">
        <v>0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25</v>
      </c>
      <c r="D12" s="49">
        <v>646</v>
      </c>
      <c r="E12" s="50">
        <v>671</v>
      </c>
      <c r="F12" s="49">
        <v>0</v>
      </c>
      <c r="G12" s="49">
        <v>0</v>
      </c>
      <c r="H12" s="51">
        <v>0</v>
      </c>
      <c r="I12" s="49">
        <v>0</v>
      </c>
      <c r="J12" s="49">
        <v>0</v>
      </c>
      <c r="K12" s="51">
        <v>0</v>
      </c>
      <c r="L12" s="49">
        <v>25</v>
      </c>
      <c r="M12" s="49">
        <v>646</v>
      </c>
      <c r="N12" s="51">
        <v>671</v>
      </c>
      <c r="O12" s="49">
        <v>0</v>
      </c>
      <c r="P12" s="49">
        <v>0</v>
      </c>
      <c r="Q12" s="51">
        <v>0</v>
      </c>
      <c r="S12" s="49" t="s">
        <v>43</v>
      </c>
      <c r="T12" s="49" t="s">
        <v>43</v>
      </c>
      <c r="U12" s="51" t="s">
        <v>43</v>
      </c>
      <c r="V12" s="49" t="s">
        <v>43</v>
      </c>
      <c r="W12" s="49" t="s">
        <v>43</v>
      </c>
      <c r="X12" s="51" t="s">
        <v>43</v>
      </c>
      <c r="Y12" s="49" t="s">
        <v>43</v>
      </c>
      <c r="Z12" s="49" t="s">
        <v>43</v>
      </c>
      <c r="AA12" s="51" t="s">
        <v>43</v>
      </c>
      <c r="AB12" s="49" t="s">
        <v>43</v>
      </c>
      <c r="AC12" s="49" t="s">
        <v>43</v>
      </c>
      <c r="AD12" s="51" t="s">
        <v>43</v>
      </c>
      <c r="AE12" s="49" t="s">
        <v>43</v>
      </c>
      <c r="AF12" s="49" t="s">
        <v>43</v>
      </c>
      <c r="AG12" s="51" t="s">
        <v>43</v>
      </c>
      <c r="AI12" s="49">
        <v>0</v>
      </c>
      <c r="AJ12" s="49">
        <v>0</v>
      </c>
      <c r="AK12" s="51">
        <v>0</v>
      </c>
      <c r="AM12" s="49">
        <v>0</v>
      </c>
      <c r="AN12" s="49">
        <v>23</v>
      </c>
      <c r="AO12" s="51">
        <v>23</v>
      </c>
      <c r="AQ12" s="49">
        <v>0</v>
      </c>
      <c r="AR12" s="49">
        <v>0</v>
      </c>
      <c r="AS12" s="51">
        <v>0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0</v>
      </c>
      <c r="D13" s="49">
        <v>33</v>
      </c>
      <c r="E13" s="50">
        <v>33</v>
      </c>
      <c r="F13" s="49">
        <v>0</v>
      </c>
      <c r="G13" s="49">
        <v>0</v>
      </c>
      <c r="H13" s="51">
        <v>0</v>
      </c>
      <c r="I13" s="49">
        <v>0</v>
      </c>
      <c r="J13" s="49">
        <v>0</v>
      </c>
      <c r="K13" s="51">
        <v>0</v>
      </c>
      <c r="L13" s="49">
        <v>0</v>
      </c>
      <c r="M13" s="49">
        <v>33</v>
      </c>
      <c r="N13" s="51">
        <v>33</v>
      </c>
      <c r="O13" s="49">
        <v>0</v>
      </c>
      <c r="P13" s="49">
        <v>0</v>
      </c>
      <c r="Q13" s="51">
        <v>0</v>
      </c>
      <c r="S13" s="49" t="s">
        <v>43</v>
      </c>
      <c r="T13" s="49" t="s">
        <v>43</v>
      </c>
      <c r="U13" s="51" t="s">
        <v>43</v>
      </c>
      <c r="V13" s="49" t="s">
        <v>43</v>
      </c>
      <c r="W13" s="49" t="s">
        <v>43</v>
      </c>
      <c r="X13" s="51" t="s">
        <v>43</v>
      </c>
      <c r="Y13" s="49" t="s">
        <v>43</v>
      </c>
      <c r="Z13" s="49" t="s">
        <v>43</v>
      </c>
      <c r="AA13" s="51" t="s">
        <v>43</v>
      </c>
      <c r="AB13" s="49" t="s">
        <v>43</v>
      </c>
      <c r="AC13" s="49" t="s">
        <v>43</v>
      </c>
      <c r="AD13" s="51" t="s">
        <v>43</v>
      </c>
      <c r="AE13" s="49" t="s">
        <v>43</v>
      </c>
      <c r="AF13" s="49" t="s">
        <v>43</v>
      </c>
      <c r="AG13" s="51" t="s">
        <v>43</v>
      </c>
      <c r="AI13" s="49">
        <v>0</v>
      </c>
      <c r="AJ13" s="49">
        <v>0</v>
      </c>
      <c r="AK13" s="51">
        <v>0</v>
      </c>
      <c r="AM13" s="49">
        <v>0</v>
      </c>
      <c r="AN13" s="49">
        <v>2</v>
      </c>
      <c r="AO13" s="51">
        <v>2</v>
      </c>
      <c r="AQ13" s="49">
        <v>0</v>
      </c>
      <c r="AR13" s="49">
        <v>0</v>
      </c>
      <c r="AS13" s="51">
        <v>0</v>
      </c>
      <c r="AU13" s="52">
        <v>2</v>
      </c>
    </row>
    <row r="14" spans="1:47" ht="18" customHeight="1" x14ac:dyDescent="0.35">
      <c r="A14" s="56" t="s">
        <v>53</v>
      </c>
      <c r="B14" s="48"/>
      <c r="C14" s="49">
        <v>0</v>
      </c>
      <c r="D14" s="49">
        <v>3</v>
      </c>
      <c r="E14" s="50">
        <v>3</v>
      </c>
      <c r="F14" s="49">
        <v>0</v>
      </c>
      <c r="G14" s="49">
        <v>0</v>
      </c>
      <c r="H14" s="51">
        <v>0</v>
      </c>
      <c r="I14" s="49">
        <v>0</v>
      </c>
      <c r="J14" s="49">
        <v>0</v>
      </c>
      <c r="K14" s="51">
        <v>0</v>
      </c>
      <c r="L14" s="49">
        <v>0</v>
      </c>
      <c r="M14" s="49">
        <v>3</v>
      </c>
      <c r="N14" s="51">
        <v>3</v>
      </c>
      <c r="O14" s="49">
        <v>0</v>
      </c>
      <c r="P14" s="49">
        <v>0</v>
      </c>
      <c r="Q14" s="51">
        <v>0</v>
      </c>
      <c r="S14" s="49" t="s">
        <v>43</v>
      </c>
      <c r="T14" s="49" t="s">
        <v>43</v>
      </c>
      <c r="U14" s="51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 t="s">
        <v>43</v>
      </c>
      <c r="AJ14" s="49" t="s">
        <v>43</v>
      </c>
      <c r="AK14" s="51" t="s">
        <v>43</v>
      </c>
      <c r="AM14" s="49" t="s">
        <v>43</v>
      </c>
      <c r="AN14" s="49" t="s">
        <v>43</v>
      </c>
      <c r="AO14" s="51" t="s">
        <v>43</v>
      </c>
      <c r="AQ14" s="49" t="s">
        <v>43</v>
      </c>
      <c r="AR14" s="49" t="s">
        <v>43</v>
      </c>
      <c r="AS14" s="51" t="s">
        <v>43</v>
      </c>
      <c r="AU14" s="52" t="s">
        <v>43</v>
      </c>
    </row>
    <row r="15" spans="1:47" ht="18" customHeight="1" x14ac:dyDescent="0.35">
      <c r="A15" s="56" t="s">
        <v>54</v>
      </c>
      <c r="B15" s="48"/>
      <c r="C15" s="49">
        <v>1</v>
      </c>
      <c r="D15" s="49">
        <v>66</v>
      </c>
      <c r="E15" s="50">
        <v>67</v>
      </c>
      <c r="F15" s="49">
        <v>0</v>
      </c>
      <c r="G15" s="49">
        <v>0</v>
      </c>
      <c r="H15" s="51">
        <v>0</v>
      </c>
      <c r="I15" s="49">
        <v>0</v>
      </c>
      <c r="J15" s="49">
        <v>0</v>
      </c>
      <c r="K15" s="51">
        <v>0</v>
      </c>
      <c r="L15" s="49">
        <v>1</v>
      </c>
      <c r="M15" s="49">
        <v>66</v>
      </c>
      <c r="N15" s="51">
        <v>67</v>
      </c>
      <c r="O15" s="49">
        <v>0</v>
      </c>
      <c r="P15" s="49">
        <v>0</v>
      </c>
      <c r="Q15" s="51">
        <v>0</v>
      </c>
      <c r="S15" s="49" t="s">
        <v>43</v>
      </c>
      <c r="T15" s="49" t="s">
        <v>43</v>
      </c>
      <c r="U15" s="51" t="s">
        <v>43</v>
      </c>
      <c r="V15" s="49" t="s">
        <v>43</v>
      </c>
      <c r="W15" s="49" t="s">
        <v>43</v>
      </c>
      <c r="X15" s="51" t="s">
        <v>43</v>
      </c>
      <c r="Y15" s="49" t="s">
        <v>43</v>
      </c>
      <c r="Z15" s="49" t="s">
        <v>43</v>
      </c>
      <c r="AA15" s="51" t="s">
        <v>43</v>
      </c>
      <c r="AB15" s="49" t="s">
        <v>43</v>
      </c>
      <c r="AC15" s="49" t="s">
        <v>43</v>
      </c>
      <c r="AD15" s="51" t="s">
        <v>43</v>
      </c>
      <c r="AE15" s="49" t="s">
        <v>43</v>
      </c>
      <c r="AF15" s="49" t="s">
        <v>43</v>
      </c>
      <c r="AG15" s="51" t="s">
        <v>43</v>
      </c>
      <c r="AI15" s="49">
        <v>0</v>
      </c>
      <c r="AJ15" s="49">
        <v>0</v>
      </c>
      <c r="AK15" s="51">
        <v>0</v>
      </c>
      <c r="AM15" s="49">
        <v>0</v>
      </c>
      <c r="AN15" s="49">
        <v>4</v>
      </c>
      <c r="AO15" s="51">
        <v>4</v>
      </c>
      <c r="AQ15" s="49">
        <v>0</v>
      </c>
      <c r="AR15" s="49">
        <v>0</v>
      </c>
      <c r="AS15" s="51">
        <v>0</v>
      </c>
      <c r="AU15" s="52">
        <v>3</v>
      </c>
    </row>
    <row r="16" spans="1:47" ht="25" customHeight="1" x14ac:dyDescent="0.35">
      <c r="A16" s="56" t="s">
        <v>55</v>
      </c>
      <c r="B16" s="48"/>
      <c r="C16" s="49">
        <v>0</v>
      </c>
      <c r="D16" s="49">
        <v>13</v>
      </c>
      <c r="E16" s="50">
        <v>13</v>
      </c>
      <c r="F16" s="49">
        <v>0</v>
      </c>
      <c r="G16" s="49">
        <v>0</v>
      </c>
      <c r="H16" s="51">
        <v>0</v>
      </c>
      <c r="I16" s="49">
        <v>0</v>
      </c>
      <c r="J16" s="49">
        <v>0</v>
      </c>
      <c r="K16" s="51">
        <v>0</v>
      </c>
      <c r="L16" s="49">
        <v>0</v>
      </c>
      <c r="M16" s="49">
        <v>13</v>
      </c>
      <c r="N16" s="51">
        <v>13</v>
      </c>
      <c r="O16" s="49">
        <v>0</v>
      </c>
      <c r="P16" s="49">
        <v>0</v>
      </c>
      <c r="Q16" s="51">
        <v>0</v>
      </c>
      <c r="S16" s="49" t="s">
        <v>43</v>
      </c>
      <c r="T16" s="49" t="s">
        <v>43</v>
      </c>
      <c r="U16" s="51" t="s">
        <v>43</v>
      </c>
      <c r="V16" s="49" t="s">
        <v>43</v>
      </c>
      <c r="W16" s="49" t="s">
        <v>43</v>
      </c>
      <c r="X16" s="51" t="s">
        <v>43</v>
      </c>
      <c r="Y16" s="49" t="s">
        <v>43</v>
      </c>
      <c r="Z16" s="49" t="s">
        <v>43</v>
      </c>
      <c r="AA16" s="51" t="s">
        <v>43</v>
      </c>
      <c r="AB16" s="49" t="s">
        <v>43</v>
      </c>
      <c r="AC16" s="49" t="s">
        <v>43</v>
      </c>
      <c r="AD16" s="51" t="s">
        <v>43</v>
      </c>
      <c r="AE16" s="49" t="s">
        <v>43</v>
      </c>
      <c r="AF16" s="49" t="s">
        <v>43</v>
      </c>
      <c r="AG16" s="51" t="s">
        <v>43</v>
      </c>
      <c r="AI16" s="49">
        <v>0</v>
      </c>
      <c r="AJ16" s="49">
        <v>0</v>
      </c>
      <c r="AK16" s="51">
        <v>0</v>
      </c>
      <c r="AM16" s="49">
        <v>0</v>
      </c>
      <c r="AN16" s="49">
        <v>1</v>
      </c>
      <c r="AO16" s="51">
        <v>1</v>
      </c>
      <c r="AQ16" s="49">
        <v>0</v>
      </c>
      <c r="AR16" s="49">
        <v>0</v>
      </c>
      <c r="AS16" s="51">
        <v>0</v>
      </c>
      <c r="AU16" s="52">
        <v>1</v>
      </c>
    </row>
    <row r="17" spans="1:47" ht="18" customHeight="1" x14ac:dyDescent="0.35">
      <c r="A17" s="56" t="s">
        <v>56</v>
      </c>
      <c r="B17" s="48"/>
      <c r="C17" s="49">
        <v>2</v>
      </c>
      <c r="D17" s="49">
        <v>18</v>
      </c>
      <c r="E17" s="50">
        <v>20</v>
      </c>
      <c r="F17" s="49">
        <v>0</v>
      </c>
      <c r="G17" s="49">
        <v>0</v>
      </c>
      <c r="H17" s="51">
        <v>0</v>
      </c>
      <c r="I17" s="49">
        <v>0</v>
      </c>
      <c r="J17" s="49">
        <v>0</v>
      </c>
      <c r="K17" s="51">
        <v>0</v>
      </c>
      <c r="L17" s="49">
        <v>2</v>
      </c>
      <c r="M17" s="49">
        <v>18</v>
      </c>
      <c r="N17" s="51">
        <v>20</v>
      </c>
      <c r="O17" s="49">
        <v>0</v>
      </c>
      <c r="P17" s="49">
        <v>0</v>
      </c>
      <c r="Q17" s="51">
        <v>0</v>
      </c>
      <c r="S17" s="49" t="s">
        <v>43</v>
      </c>
      <c r="T17" s="49" t="s">
        <v>43</v>
      </c>
      <c r="U17" s="51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0</v>
      </c>
      <c r="AK17" s="51">
        <v>0</v>
      </c>
      <c r="AM17" s="49">
        <v>0</v>
      </c>
      <c r="AN17" s="49">
        <v>1</v>
      </c>
      <c r="AO17" s="51">
        <v>1</v>
      </c>
      <c r="AQ17" s="49">
        <v>0</v>
      </c>
      <c r="AR17" s="49">
        <v>0</v>
      </c>
      <c r="AS17" s="51">
        <v>0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1</v>
      </c>
      <c r="D18" s="49">
        <v>45</v>
      </c>
      <c r="E18" s="50">
        <v>46</v>
      </c>
      <c r="F18" s="49">
        <v>0</v>
      </c>
      <c r="G18" s="49">
        <v>0</v>
      </c>
      <c r="H18" s="51">
        <v>0</v>
      </c>
      <c r="I18" s="49">
        <v>0</v>
      </c>
      <c r="J18" s="49">
        <v>0</v>
      </c>
      <c r="K18" s="51">
        <v>0</v>
      </c>
      <c r="L18" s="49">
        <v>1</v>
      </c>
      <c r="M18" s="49">
        <v>45</v>
      </c>
      <c r="N18" s="51">
        <v>46</v>
      </c>
      <c r="O18" s="49">
        <v>0</v>
      </c>
      <c r="P18" s="49">
        <v>0</v>
      </c>
      <c r="Q18" s="51">
        <v>0</v>
      </c>
      <c r="S18" s="49" t="s">
        <v>43</v>
      </c>
      <c r="T18" s="49" t="s">
        <v>43</v>
      </c>
      <c r="U18" s="51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0</v>
      </c>
      <c r="AJ18" s="49">
        <v>0</v>
      </c>
      <c r="AK18" s="51">
        <v>0</v>
      </c>
      <c r="AM18" s="49">
        <v>0</v>
      </c>
      <c r="AN18" s="49">
        <v>1</v>
      </c>
      <c r="AO18" s="51">
        <v>1</v>
      </c>
      <c r="AQ18" s="49">
        <v>0</v>
      </c>
      <c r="AR18" s="49">
        <v>0</v>
      </c>
      <c r="AS18" s="51">
        <v>0</v>
      </c>
      <c r="AU18" s="52">
        <v>2</v>
      </c>
    </row>
    <row r="19" spans="1:47" ht="25" customHeight="1" x14ac:dyDescent="0.35">
      <c r="A19" s="56" t="s">
        <v>58</v>
      </c>
      <c r="B19" s="48"/>
      <c r="C19" s="49">
        <v>0</v>
      </c>
      <c r="D19" s="49">
        <v>5</v>
      </c>
      <c r="E19" s="50">
        <v>5</v>
      </c>
      <c r="F19" s="49">
        <v>0</v>
      </c>
      <c r="G19" s="49">
        <v>0</v>
      </c>
      <c r="H19" s="51">
        <v>0</v>
      </c>
      <c r="I19" s="49">
        <v>0</v>
      </c>
      <c r="J19" s="49">
        <v>0</v>
      </c>
      <c r="K19" s="51">
        <v>0</v>
      </c>
      <c r="L19" s="49">
        <v>0</v>
      </c>
      <c r="M19" s="49">
        <v>5</v>
      </c>
      <c r="N19" s="51">
        <v>5</v>
      </c>
      <c r="O19" s="49">
        <v>0</v>
      </c>
      <c r="P19" s="49">
        <v>0</v>
      </c>
      <c r="Q19" s="51">
        <v>0</v>
      </c>
      <c r="S19" s="49" t="s">
        <v>43</v>
      </c>
      <c r="T19" s="49" t="s">
        <v>43</v>
      </c>
      <c r="U19" s="51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0</v>
      </c>
      <c r="AK19" s="51">
        <v>0</v>
      </c>
      <c r="AM19" s="49">
        <v>0</v>
      </c>
      <c r="AN19" s="49">
        <v>0</v>
      </c>
      <c r="AO19" s="51">
        <v>0</v>
      </c>
      <c r="AQ19" s="49">
        <v>0</v>
      </c>
      <c r="AR19" s="49">
        <v>0</v>
      </c>
      <c r="AS19" s="51">
        <v>0</v>
      </c>
      <c r="AU19" s="52">
        <v>1</v>
      </c>
    </row>
    <row r="20" spans="1:47" ht="18" customHeight="1" x14ac:dyDescent="0.35">
      <c r="A20" s="56" t="s">
        <v>59</v>
      </c>
      <c r="B20" s="48"/>
      <c r="C20" s="49">
        <v>1</v>
      </c>
      <c r="D20" s="49">
        <v>44</v>
      </c>
      <c r="E20" s="50">
        <v>45</v>
      </c>
      <c r="F20" s="49">
        <v>0</v>
      </c>
      <c r="G20" s="49">
        <v>0</v>
      </c>
      <c r="H20" s="51">
        <v>0</v>
      </c>
      <c r="I20" s="49">
        <v>0</v>
      </c>
      <c r="J20" s="49">
        <v>0</v>
      </c>
      <c r="K20" s="51">
        <v>0</v>
      </c>
      <c r="L20" s="49">
        <v>1</v>
      </c>
      <c r="M20" s="49">
        <v>44</v>
      </c>
      <c r="N20" s="51">
        <v>45</v>
      </c>
      <c r="O20" s="49">
        <v>0</v>
      </c>
      <c r="P20" s="49">
        <v>0</v>
      </c>
      <c r="Q20" s="51">
        <v>0</v>
      </c>
      <c r="S20" s="49" t="s">
        <v>43</v>
      </c>
      <c r="T20" s="49" t="s">
        <v>43</v>
      </c>
      <c r="U20" s="51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0</v>
      </c>
      <c r="AJ20" s="49">
        <v>0</v>
      </c>
      <c r="AK20" s="51">
        <v>0</v>
      </c>
      <c r="AM20" s="49">
        <v>0</v>
      </c>
      <c r="AN20" s="49">
        <v>0</v>
      </c>
      <c r="AO20" s="51">
        <v>0</v>
      </c>
      <c r="AQ20" s="49">
        <v>0</v>
      </c>
      <c r="AR20" s="49">
        <v>0</v>
      </c>
      <c r="AS20" s="51">
        <v>0</v>
      </c>
      <c r="AU20" s="52">
        <v>1</v>
      </c>
    </row>
    <row r="21" spans="1:47" ht="18" customHeight="1" x14ac:dyDescent="0.35">
      <c r="A21" s="56" t="s">
        <v>60</v>
      </c>
      <c r="B21" s="48"/>
      <c r="C21" s="49">
        <v>0</v>
      </c>
      <c r="D21" s="49">
        <v>12</v>
      </c>
      <c r="E21" s="50">
        <v>12</v>
      </c>
      <c r="F21" s="49">
        <v>0</v>
      </c>
      <c r="G21" s="49">
        <v>0</v>
      </c>
      <c r="H21" s="51">
        <v>0</v>
      </c>
      <c r="I21" s="49">
        <v>0</v>
      </c>
      <c r="J21" s="49">
        <v>0</v>
      </c>
      <c r="K21" s="51">
        <v>0</v>
      </c>
      <c r="L21" s="49">
        <v>0</v>
      </c>
      <c r="M21" s="49">
        <v>12</v>
      </c>
      <c r="N21" s="51">
        <v>12</v>
      </c>
      <c r="O21" s="49">
        <v>0</v>
      </c>
      <c r="P21" s="49">
        <v>0</v>
      </c>
      <c r="Q21" s="51">
        <v>0</v>
      </c>
      <c r="S21" s="49" t="s">
        <v>43</v>
      </c>
      <c r="T21" s="49" t="s">
        <v>43</v>
      </c>
      <c r="U21" s="51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2</v>
      </c>
      <c r="AO21" s="51">
        <v>2</v>
      </c>
      <c r="AQ21" s="49">
        <v>0</v>
      </c>
      <c r="AR21" s="49">
        <v>0</v>
      </c>
      <c r="AS21" s="51">
        <v>0</v>
      </c>
      <c r="AU21" s="52">
        <v>1</v>
      </c>
    </row>
    <row r="22" spans="1:47" ht="25" customHeight="1" x14ac:dyDescent="0.35">
      <c r="A22" s="56" t="s">
        <v>61</v>
      </c>
      <c r="B22" s="48"/>
      <c r="C22" s="49">
        <v>2</v>
      </c>
      <c r="D22" s="49">
        <v>63</v>
      </c>
      <c r="E22" s="50">
        <v>65</v>
      </c>
      <c r="F22" s="49">
        <v>0</v>
      </c>
      <c r="G22" s="49">
        <v>0</v>
      </c>
      <c r="H22" s="51">
        <v>0</v>
      </c>
      <c r="I22" s="49">
        <v>0</v>
      </c>
      <c r="J22" s="49">
        <v>0</v>
      </c>
      <c r="K22" s="51">
        <v>0</v>
      </c>
      <c r="L22" s="49">
        <v>2</v>
      </c>
      <c r="M22" s="49">
        <v>63</v>
      </c>
      <c r="N22" s="51">
        <v>65</v>
      </c>
      <c r="O22" s="49">
        <v>0</v>
      </c>
      <c r="P22" s="49">
        <v>0</v>
      </c>
      <c r="Q22" s="51">
        <v>0</v>
      </c>
      <c r="S22" s="49" t="s">
        <v>43</v>
      </c>
      <c r="T22" s="49" t="s">
        <v>43</v>
      </c>
      <c r="U22" s="51" t="s">
        <v>43</v>
      </c>
      <c r="V22" s="49" t="s">
        <v>43</v>
      </c>
      <c r="W22" s="49" t="s">
        <v>43</v>
      </c>
      <c r="X22" s="51" t="s">
        <v>43</v>
      </c>
      <c r="Y22" s="49" t="s">
        <v>43</v>
      </c>
      <c r="Z22" s="49" t="s">
        <v>43</v>
      </c>
      <c r="AA22" s="51" t="s">
        <v>43</v>
      </c>
      <c r="AB22" s="49" t="s">
        <v>43</v>
      </c>
      <c r="AC22" s="49" t="s">
        <v>43</v>
      </c>
      <c r="AD22" s="51" t="s">
        <v>43</v>
      </c>
      <c r="AE22" s="49" t="s">
        <v>43</v>
      </c>
      <c r="AF22" s="49" t="s">
        <v>43</v>
      </c>
      <c r="AG22" s="51" t="s">
        <v>43</v>
      </c>
      <c r="AI22" s="49">
        <v>0</v>
      </c>
      <c r="AJ22" s="49">
        <v>0</v>
      </c>
      <c r="AK22" s="51">
        <v>0</v>
      </c>
      <c r="AM22" s="49">
        <v>0</v>
      </c>
      <c r="AN22" s="49">
        <v>0</v>
      </c>
      <c r="AO22" s="51">
        <v>0</v>
      </c>
      <c r="AQ22" s="49">
        <v>0</v>
      </c>
      <c r="AR22" s="49">
        <v>0</v>
      </c>
      <c r="AS22" s="51">
        <v>0</v>
      </c>
      <c r="AU22" s="52">
        <v>2</v>
      </c>
    </row>
    <row r="23" spans="1:47" ht="18" customHeight="1" x14ac:dyDescent="0.35">
      <c r="A23" s="56" t="s">
        <v>62</v>
      </c>
      <c r="B23" s="48"/>
      <c r="C23" s="49">
        <v>11</v>
      </c>
      <c r="D23" s="49">
        <v>132</v>
      </c>
      <c r="E23" s="50">
        <v>143</v>
      </c>
      <c r="F23" s="49">
        <v>0</v>
      </c>
      <c r="G23" s="49">
        <v>0</v>
      </c>
      <c r="H23" s="51">
        <v>0</v>
      </c>
      <c r="I23" s="49">
        <v>0</v>
      </c>
      <c r="J23" s="49">
        <v>0</v>
      </c>
      <c r="K23" s="51">
        <v>0</v>
      </c>
      <c r="L23" s="49">
        <v>11</v>
      </c>
      <c r="M23" s="49">
        <v>132</v>
      </c>
      <c r="N23" s="51">
        <v>143</v>
      </c>
      <c r="O23" s="49">
        <v>0</v>
      </c>
      <c r="P23" s="49">
        <v>0</v>
      </c>
      <c r="Q23" s="51">
        <v>0</v>
      </c>
      <c r="S23" s="49" t="s">
        <v>43</v>
      </c>
      <c r="T23" s="49" t="s">
        <v>43</v>
      </c>
      <c r="U23" s="51" t="s">
        <v>43</v>
      </c>
      <c r="V23" s="49" t="s">
        <v>43</v>
      </c>
      <c r="W23" s="49" t="s">
        <v>43</v>
      </c>
      <c r="X23" s="51" t="s">
        <v>43</v>
      </c>
      <c r="Y23" s="49" t="s">
        <v>43</v>
      </c>
      <c r="Z23" s="49" t="s">
        <v>43</v>
      </c>
      <c r="AA23" s="51" t="s">
        <v>43</v>
      </c>
      <c r="AB23" s="49" t="s">
        <v>43</v>
      </c>
      <c r="AC23" s="49" t="s">
        <v>43</v>
      </c>
      <c r="AD23" s="51" t="s">
        <v>43</v>
      </c>
      <c r="AE23" s="49" t="s">
        <v>43</v>
      </c>
      <c r="AF23" s="49" t="s">
        <v>43</v>
      </c>
      <c r="AG23" s="51" t="s">
        <v>43</v>
      </c>
      <c r="AI23" s="49">
        <v>0</v>
      </c>
      <c r="AJ23" s="49">
        <v>0</v>
      </c>
      <c r="AK23" s="51">
        <v>0</v>
      </c>
      <c r="AM23" s="49">
        <v>0</v>
      </c>
      <c r="AN23" s="49">
        <v>6</v>
      </c>
      <c r="AO23" s="51">
        <v>6</v>
      </c>
      <c r="AQ23" s="49">
        <v>0</v>
      </c>
      <c r="AR23" s="49">
        <v>0</v>
      </c>
      <c r="AS23" s="51">
        <v>0</v>
      </c>
      <c r="AU23" s="52">
        <v>3</v>
      </c>
    </row>
    <row r="24" spans="1:47" ht="18" customHeight="1" x14ac:dyDescent="0.35">
      <c r="A24" s="56" t="s">
        <v>63</v>
      </c>
      <c r="B24" s="48"/>
      <c r="C24" s="49" t="s">
        <v>43</v>
      </c>
      <c r="D24" s="49" t="s">
        <v>43</v>
      </c>
      <c r="E24" s="50" t="s">
        <v>43</v>
      </c>
      <c r="F24" s="49" t="s">
        <v>43</v>
      </c>
      <c r="G24" s="49" t="s">
        <v>43</v>
      </c>
      <c r="H24" s="51" t="s">
        <v>43</v>
      </c>
      <c r="I24" s="49" t="s">
        <v>43</v>
      </c>
      <c r="J24" s="49" t="s">
        <v>43</v>
      </c>
      <c r="K24" s="51" t="s">
        <v>43</v>
      </c>
      <c r="L24" s="49" t="s">
        <v>43</v>
      </c>
      <c r="M24" s="49" t="s">
        <v>43</v>
      </c>
      <c r="N24" s="51" t="s">
        <v>43</v>
      </c>
      <c r="O24" s="49" t="s">
        <v>43</v>
      </c>
      <c r="P24" s="49" t="s">
        <v>43</v>
      </c>
      <c r="Q24" s="51" t="s">
        <v>43</v>
      </c>
      <c r="S24" s="49" t="s">
        <v>43</v>
      </c>
      <c r="T24" s="49" t="s">
        <v>43</v>
      </c>
      <c r="U24" s="51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 t="s">
        <v>43</v>
      </c>
      <c r="AJ24" s="49" t="s">
        <v>43</v>
      </c>
      <c r="AK24" s="51" t="s">
        <v>43</v>
      </c>
      <c r="AM24" s="49" t="s">
        <v>43</v>
      </c>
      <c r="AN24" s="49" t="s">
        <v>43</v>
      </c>
      <c r="AO24" s="51" t="s">
        <v>43</v>
      </c>
      <c r="AQ24" s="49" t="s">
        <v>43</v>
      </c>
      <c r="AR24" s="49" t="s">
        <v>43</v>
      </c>
      <c r="AS24" s="51" t="s">
        <v>43</v>
      </c>
      <c r="AU24" s="52" t="s">
        <v>43</v>
      </c>
    </row>
    <row r="25" spans="1:47" ht="25" customHeight="1" x14ac:dyDescent="0.35">
      <c r="A25" s="56" t="s">
        <v>64</v>
      </c>
      <c r="B25" s="48"/>
      <c r="C25" s="49">
        <v>5</v>
      </c>
      <c r="D25" s="49">
        <v>96</v>
      </c>
      <c r="E25" s="50">
        <v>101</v>
      </c>
      <c r="F25" s="49">
        <v>0</v>
      </c>
      <c r="G25" s="49">
        <v>0</v>
      </c>
      <c r="H25" s="51">
        <v>0</v>
      </c>
      <c r="I25" s="49">
        <v>0</v>
      </c>
      <c r="J25" s="49">
        <v>0</v>
      </c>
      <c r="K25" s="51">
        <v>0</v>
      </c>
      <c r="L25" s="49">
        <v>5</v>
      </c>
      <c r="M25" s="49">
        <v>96</v>
      </c>
      <c r="N25" s="51">
        <v>101</v>
      </c>
      <c r="O25" s="49">
        <v>0</v>
      </c>
      <c r="P25" s="49">
        <v>0</v>
      </c>
      <c r="Q25" s="51">
        <v>0</v>
      </c>
      <c r="S25" s="49" t="s">
        <v>43</v>
      </c>
      <c r="T25" s="49" t="s">
        <v>43</v>
      </c>
      <c r="U25" s="51" t="s">
        <v>43</v>
      </c>
      <c r="V25" s="49" t="s">
        <v>43</v>
      </c>
      <c r="W25" s="49" t="s">
        <v>43</v>
      </c>
      <c r="X25" s="51" t="s">
        <v>43</v>
      </c>
      <c r="Y25" s="49" t="s">
        <v>43</v>
      </c>
      <c r="Z25" s="49" t="s">
        <v>43</v>
      </c>
      <c r="AA25" s="51" t="s">
        <v>43</v>
      </c>
      <c r="AB25" s="49" t="s">
        <v>43</v>
      </c>
      <c r="AC25" s="49" t="s">
        <v>43</v>
      </c>
      <c r="AD25" s="51" t="s">
        <v>43</v>
      </c>
      <c r="AE25" s="49" t="s">
        <v>43</v>
      </c>
      <c r="AF25" s="49" t="s">
        <v>43</v>
      </c>
      <c r="AG25" s="51" t="s">
        <v>43</v>
      </c>
      <c r="AI25" s="49">
        <v>0</v>
      </c>
      <c r="AJ25" s="49">
        <v>0</v>
      </c>
      <c r="AK25" s="51">
        <v>0</v>
      </c>
      <c r="AM25" s="49">
        <v>0</v>
      </c>
      <c r="AN25" s="49">
        <v>2</v>
      </c>
      <c r="AO25" s="51">
        <v>2</v>
      </c>
      <c r="AQ25" s="49">
        <v>0</v>
      </c>
      <c r="AR25" s="49">
        <v>0</v>
      </c>
      <c r="AS25" s="51">
        <v>0</v>
      </c>
      <c r="AU25" s="52">
        <v>2</v>
      </c>
    </row>
    <row r="26" spans="1:47" ht="18" customHeight="1" x14ac:dyDescent="0.35">
      <c r="A26" s="56" t="s">
        <v>65</v>
      </c>
      <c r="B26" s="48"/>
      <c r="C26" s="49">
        <v>0</v>
      </c>
      <c r="D26" s="49">
        <v>22</v>
      </c>
      <c r="E26" s="50">
        <v>22</v>
      </c>
      <c r="F26" s="49">
        <v>0</v>
      </c>
      <c r="G26" s="49">
        <v>0</v>
      </c>
      <c r="H26" s="51">
        <v>0</v>
      </c>
      <c r="I26" s="49">
        <v>0</v>
      </c>
      <c r="J26" s="49">
        <v>0</v>
      </c>
      <c r="K26" s="51">
        <v>0</v>
      </c>
      <c r="L26" s="49">
        <v>0</v>
      </c>
      <c r="M26" s="49">
        <v>22</v>
      </c>
      <c r="N26" s="51">
        <v>22</v>
      </c>
      <c r="O26" s="49">
        <v>0</v>
      </c>
      <c r="P26" s="49">
        <v>0</v>
      </c>
      <c r="Q26" s="51">
        <v>0</v>
      </c>
      <c r="S26" s="49" t="s">
        <v>43</v>
      </c>
      <c r="T26" s="49" t="s">
        <v>43</v>
      </c>
      <c r="U26" s="51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0</v>
      </c>
      <c r="AK26" s="51">
        <v>0</v>
      </c>
      <c r="AM26" s="49">
        <v>0</v>
      </c>
      <c r="AN26" s="49">
        <v>1</v>
      </c>
      <c r="AO26" s="51">
        <v>1</v>
      </c>
      <c r="AQ26" s="49">
        <v>0</v>
      </c>
      <c r="AR26" s="49">
        <v>0</v>
      </c>
      <c r="AS26" s="51">
        <v>0</v>
      </c>
      <c r="AU26" s="52">
        <v>0</v>
      </c>
    </row>
    <row r="27" spans="1:47" ht="18" customHeight="1" x14ac:dyDescent="0.35">
      <c r="A27" s="56" t="s">
        <v>155</v>
      </c>
      <c r="B27" s="48"/>
      <c r="C27" s="49">
        <v>2</v>
      </c>
      <c r="D27" s="49">
        <v>61</v>
      </c>
      <c r="E27" s="50">
        <v>63</v>
      </c>
      <c r="F27" s="49">
        <v>0</v>
      </c>
      <c r="G27" s="49">
        <v>0</v>
      </c>
      <c r="H27" s="51">
        <v>0</v>
      </c>
      <c r="I27" s="49">
        <v>0</v>
      </c>
      <c r="J27" s="49">
        <v>0</v>
      </c>
      <c r="K27" s="51">
        <v>0</v>
      </c>
      <c r="L27" s="49">
        <v>2</v>
      </c>
      <c r="M27" s="49">
        <v>61</v>
      </c>
      <c r="N27" s="51">
        <v>63</v>
      </c>
      <c r="O27" s="49">
        <v>0</v>
      </c>
      <c r="P27" s="49">
        <v>0</v>
      </c>
      <c r="Q27" s="51">
        <v>0</v>
      </c>
      <c r="S27" s="49" t="s">
        <v>43</v>
      </c>
      <c r="T27" s="49" t="s">
        <v>43</v>
      </c>
      <c r="U27" s="51" t="s">
        <v>43</v>
      </c>
      <c r="V27" s="49" t="s">
        <v>43</v>
      </c>
      <c r="W27" s="49" t="s">
        <v>43</v>
      </c>
      <c r="X27" s="51" t="s">
        <v>43</v>
      </c>
      <c r="Y27" s="49" t="s">
        <v>43</v>
      </c>
      <c r="Z27" s="49" t="s">
        <v>43</v>
      </c>
      <c r="AA27" s="51" t="s">
        <v>43</v>
      </c>
      <c r="AB27" s="49" t="s">
        <v>43</v>
      </c>
      <c r="AC27" s="49" t="s">
        <v>43</v>
      </c>
      <c r="AD27" s="51" t="s">
        <v>43</v>
      </c>
      <c r="AE27" s="49" t="s">
        <v>43</v>
      </c>
      <c r="AF27" s="49" t="s">
        <v>43</v>
      </c>
      <c r="AG27" s="51" t="s">
        <v>43</v>
      </c>
      <c r="AI27" s="49">
        <v>0</v>
      </c>
      <c r="AJ27" s="49">
        <v>0</v>
      </c>
      <c r="AK27" s="51">
        <v>0</v>
      </c>
      <c r="AM27" s="49">
        <v>0</v>
      </c>
      <c r="AN27" s="49">
        <v>3</v>
      </c>
      <c r="AO27" s="51">
        <v>3</v>
      </c>
      <c r="AQ27" s="49">
        <v>0</v>
      </c>
      <c r="AR27" s="49">
        <v>0</v>
      </c>
      <c r="AS27" s="51">
        <v>0</v>
      </c>
      <c r="AU27" s="52">
        <v>5</v>
      </c>
    </row>
    <row r="28" spans="1:47" ht="25" customHeight="1" x14ac:dyDescent="0.35">
      <c r="A28" s="56" t="s">
        <v>156</v>
      </c>
      <c r="B28" s="48"/>
      <c r="C28" s="49">
        <v>0</v>
      </c>
      <c r="D28" s="49">
        <v>4</v>
      </c>
      <c r="E28" s="50">
        <v>4</v>
      </c>
      <c r="F28" s="49">
        <v>0</v>
      </c>
      <c r="G28" s="49">
        <v>0</v>
      </c>
      <c r="H28" s="51">
        <v>0</v>
      </c>
      <c r="I28" s="49">
        <v>0</v>
      </c>
      <c r="J28" s="49">
        <v>0</v>
      </c>
      <c r="K28" s="51">
        <v>0</v>
      </c>
      <c r="L28" s="49">
        <v>0</v>
      </c>
      <c r="M28" s="49">
        <v>4</v>
      </c>
      <c r="N28" s="51">
        <v>4</v>
      </c>
      <c r="O28" s="49">
        <v>0</v>
      </c>
      <c r="P28" s="49">
        <v>0</v>
      </c>
      <c r="Q28" s="51">
        <v>0</v>
      </c>
      <c r="S28" s="49" t="s">
        <v>43</v>
      </c>
      <c r="T28" s="49" t="s">
        <v>43</v>
      </c>
      <c r="U28" s="51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 t="s">
        <v>43</v>
      </c>
      <c r="AJ28" s="49" t="s">
        <v>43</v>
      </c>
      <c r="AK28" s="51" t="s">
        <v>43</v>
      </c>
      <c r="AM28" s="49" t="s">
        <v>43</v>
      </c>
      <c r="AN28" s="49" t="s">
        <v>43</v>
      </c>
      <c r="AO28" s="51" t="s">
        <v>43</v>
      </c>
      <c r="AQ28" s="49" t="s">
        <v>43</v>
      </c>
      <c r="AR28" s="49" t="s">
        <v>43</v>
      </c>
      <c r="AS28" s="51" t="s">
        <v>43</v>
      </c>
      <c r="AU28" s="52" t="s">
        <v>43</v>
      </c>
    </row>
    <row r="29" spans="1:47" ht="18" customHeight="1" x14ac:dyDescent="0.35">
      <c r="A29" s="56" t="s">
        <v>66</v>
      </c>
      <c r="B29" s="48"/>
      <c r="C29" s="49">
        <v>0</v>
      </c>
      <c r="D29" s="49">
        <v>21</v>
      </c>
      <c r="E29" s="50">
        <v>21</v>
      </c>
      <c r="F29" s="49">
        <v>0</v>
      </c>
      <c r="G29" s="49">
        <v>0</v>
      </c>
      <c r="H29" s="51">
        <v>0</v>
      </c>
      <c r="I29" s="49">
        <v>0</v>
      </c>
      <c r="J29" s="49">
        <v>0</v>
      </c>
      <c r="K29" s="51">
        <v>0</v>
      </c>
      <c r="L29" s="49">
        <v>0</v>
      </c>
      <c r="M29" s="49">
        <v>21</v>
      </c>
      <c r="N29" s="51">
        <v>21</v>
      </c>
      <c r="O29" s="49">
        <v>0</v>
      </c>
      <c r="P29" s="49">
        <v>0</v>
      </c>
      <c r="Q29" s="51">
        <v>0</v>
      </c>
      <c r="S29" s="49" t="s">
        <v>43</v>
      </c>
      <c r="T29" s="49" t="s">
        <v>43</v>
      </c>
      <c r="U29" s="51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0</v>
      </c>
      <c r="AK29" s="51">
        <v>0</v>
      </c>
      <c r="AM29" s="49">
        <v>0</v>
      </c>
      <c r="AN29" s="49">
        <v>0</v>
      </c>
      <c r="AO29" s="51">
        <v>0</v>
      </c>
      <c r="AQ29" s="49">
        <v>0</v>
      </c>
      <c r="AR29" s="49">
        <v>0</v>
      </c>
      <c r="AS29" s="51">
        <v>0</v>
      </c>
      <c r="AU29" s="52">
        <v>1</v>
      </c>
    </row>
    <row r="30" spans="1:47" ht="18" customHeight="1" x14ac:dyDescent="0.35">
      <c r="A30" s="56" t="s">
        <v>67</v>
      </c>
      <c r="B30" s="48"/>
      <c r="C30" s="49">
        <v>0</v>
      </c>
      <c r="D30" s="49">
        <v>8</v>
      </c>
      <c r="E30" s="50">
        <v>8</v>
      </c>
      <c r="F30" s="49">
        <v>0</v>
      </c>
      <c r="G30" s="49">
        <v>0</v>
      </c>
      <c r="H30" s="51">
        <v>0</v>
      </c>
      <c r="I30" s="49">
        <v>0</v>
      </c>
      <c r="J30" s="49">
        <v>0</v>
      </c>
      <c r="K30" s="51">
        <v>0</v>
      </c>
      <c r="L30" s="49">
        <v>0</v>
      </c>
      <c r="M30" s="49">
        <v>8</v>
      </c>
      <c r="N30" s="51">
        <v>8</v>
      </c>
      <c r="O30" s="49">
        <v>0</v>
      </c>
      <c r="P30" s="49">
        <v>0</v>
      </c>
      <c r="Q30" s="51">
        <v>0</v>
      </c>
      <c r="S30" s="49" t="s">
        <v>43</v>
      </c>
      <c r="T30" s="49" t="s">
        <v>43</v>
      </c>
      <c r="U30" s="51" t="s">
        <v>43</v>
      </c>
      <c r="V30" s="49" t="s">
        <v>43</v>
      </c>
      <c r="W30" s="49" t="s">
        <v>43</v>
      </c>
      <c r="X30" s="51" t="s">
        <v>43</v>
      </c>
      <c r="Y30" s="49" t="s">
        <v>43</v>
      </c>
      <c r="Z30" s="49" t="s">
        <v>43</v>
      </c>
      <c r="AA30" s="51" t="s">
        <v>43</v>
      </c>
      <c r="AB30" s="49" t="s">
        <v>43</v>
      </c>
      <c r="AC30" s="49" t="s">
        <v>43</v>
      </c>
      <c r="AD30" s="51" t="s">
        <v>43</v>
      </c>
      <c r="AE30" s="49" t="s">
        <v>43</v>
      </c>
      <c r="AF30" s="49" t="s">
        <v>43</v>
      </c>
      <c r="AG30" s="51" t="s">
        <v>43</v>
      </c>
      <c r="AI30" s="49" t="s">
        <v>43</v>
      </c>
      <c r="AJ30" s="49" t="s">
        <v>43</v>
      </c>
      <c r="AK30" s="51" t="s">
        <v>43</v>
      </c>
      <c r="AM30" s="49" t="s">
        <v>43</v>
      </c>
      <c r="AN30" s="49" t="s">
        <v>43</v>
      </c>
      <c r="AO30" s="51" t="s">
        <v>43</v>
      </c>
      <c r="AQ30" s="49" t="s">
        <v>43</v>
      </c>
      <c r="AR30" s="49" t="s">
        <v>43</v>
      </c>
      <c r="AS30" s="51" t="s">
        <v>43</v>
      </c>
      <c r="AU30" s="52" t="s">
        <v>43</v>
      </c>
    </row>
    <row r="31" spans="1:47" ht="32.4" customHeight="1" x14ac:dyDescent="0.35">
      <c r="A31" s="54" t="s">
        <v>157</v>
      </c>
      <c r="B31" s="48"/>
      <c r="C31" s="49">
        <v>4</v>
      </c>
      <c r="D31" s="49">
        <v>33</v>
      </c>
      <c r="E31" s="50">
        <v>37</v>
      </c>
      <c r="F31" s="49">
        <v>0</v>
      </c>
      <c r="G31" s="49">
        <v>0</v>
      </c>
      <c r="H31" s="51">
        <v>0</v>
      </c>
      <c r="I31" s="49">
        <v>0</v>
      </c>
      <c r="J31" s="49">
        <v>0</v>
      </c>
      <c r="K31" s="51">
        <v>0</v>
      </c>
      <c r="L31" s="49">
        <v>4</v>
      </c>
      <c r="M31" s="49">
        <v>33</v>
      </c>
      <c r="N31" s="51">
        <v>37</v>
      </c>
      <c r="O31" s="49">
        <v>0</v>
      </c>
      <c r="P31" s="49">
        <v>0</v>
      </c>
      <c r="Q31" s="51">
        <v>0</v>
      </c>
      <c r="S31" s="49" t="s">
        <v>43</v>
      </c>
      <c r="T31" s="49" t="s">
        <v>43</v>
      </c>
      <c r="U31" s="51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0</v>
      </c>
      <c r="AJ31" s="49">
        <v>0</v>
      </c>
      <c r="AK31" s="51">
        <v>0</v>
      </c>
      <c r="AM31" s="49">
        <v>0</v>
      </c>
      <c r="AN31" s="49">
        <v>1</v>
      </c>
      <c r="AO31" s="51">
        <v>1</v>
      </c>
      <c r="AQ31" s="49">
        <v>0</v>
      </c>
      <c r="AR31" s="49">
        <v>0</v>
      </c>
      <c r="AS31" s="51">
        <v>0</v>
      </c>
      <c r="AU31" s="52">
        <v>1</v>
      </c>
    </row>
    <row r="32" spans="1:47" ht="18" customHeight="1" x14ac:dyDescent="0.35">
      <c r="A32" s="54" t="s">
        <v>158</v>
      </c>
      <c r="B32" s="48"/>
      <c r="C32" s="49">
        <v>2</v>
      </c>
      <c r="D32" s="49">
        <v>43</v>
      </c>
      <c r="E32" s="50">
        <v>45</v>
      </c>
      <c r="F32" s="49">
        <v>0</v>
      </c>
      <c r="G32" s="49">
        <v>0</v>
      </c>
      <c r="H32" s="51">
        <v>0</v>
      </c>
      <c r="I32" s="49">
        <v>0</v>
      </c>
      <c r="J32" s="49">
        <v>0</v>
      </c>
      <c r="K32" s="51">
        <v>0</v>
      </c>
      <c r="L32" s="49">
        <v>2</v>
      </c>
      <c r="M32" s="49">
        <v>43</v>
      </c>
      <c r="N32" s="51">
        <v>45</v>
      </c>
      <c r="O32" s="49">
        <v>0</v>
      </c>
      <c r="P32" s="49">
        <v>0</v>
      </c>
      <c r="Q32" s="51">
        <v>0</v>
      </c>
      <c r="S32" s="49" t="s">
        <v>43</v>
      </c>
      <c r="T32" s="49" t="s">
        <v>43</v>
      </c>
      <c r="U32" s="51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0</v>
      </c>
      <c r="AK32" s="51">
        <v>0</v>
      </c>
      <c r="AM32" s="49">
        <v>0</v>
      </c>
      <c r="AN32" s="49">
        <v>0</v>
      </c>
      <c r="AO32" s="51">
        <v>0</v>
      </c>
      <c r="AQ32" s="49">
        <v>0</v>
      </c>
      <c r="AR32" s="49">
        <v>0</v>
      </c>
      <c r="AS32" s="51">
        <v>0</v>
      </c>
      <c r="AU32" s="52">
        <v>5</v>
      </c>
    </row>
    <row r="33" spans="1:47" ht="25" customHeight="1" x14ac:dyDescent="0.35">
      <c r="A33" s="47" t="s">
        <v>68</v>
      </c>
      <c r="B33" s="48"/>
      <c r="C33" s="49">
        <v>0</v>
      </c>
      <c r="D33" s="49">
        <v>3</v>
      </c>
      <c r="E33" s="50">
        <v>3</v>
      </c>
      <c r="F33" s="49">
        <v>0</v>
      </c>
      <c r="G33" s="49">
        <v>0</v>
      </c>
      <c r="H33" s="51">
        <v>0</v>
      </c>
      <c r="I33" s="49">
        <v>0</v>
      </c>
      <c r="J33" s="49">
        <v>0</v>
      </c>
      <c r="K33" s="51">
        <v>0</v>
      </c>
      <c r="L33" s="49">
        <v>0</v>
      </c>
      <c r="M33" s="49">
        <v>3</v>
      </c>
      <c r="N33" s="51">
        <v>3</v>
      </c>
      <c r="O33" s="49">
        <v>0</v>
      </c>
      <c r="P33" s="49">
        <v>0</v>
      </c>
      <c r="Q33" s="51">
        <v>0</v>
      </c>
      <c r="S33" s="49" t="s">
        <v>43</v>
      </c>
      <c r="T33" s="49" t="s">
        <v>43</v>
      </c>
      <c r="U33" s="51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C94EFA20-CDFE-41B7-8C9E-78B0928FD714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9FAF471-BF33-41B9-BA8C-064F04EFC6B8}">
  <dimension ref="A1:AU33"/>
  <sheetViews>
    <sheetView showGridLines="0" zoomScale="85" zoomScaleNormal="85" workbookViewId="0"/>
  </sheetViews>
  <sheetFormatPr defaultColWidth="8.6328125" defaultRowHeight="13.75" customHeight="1" x14ac:dyDescent="0.35"/>
  <cols>
    <col min="1" max="1" width="39" customWidth="1"/>
    <col min="2" max="2" width="1.36328125" customWidth="1"/>
    <col min="3" max="17" width="9.36328125" customWidth="1"/>
    <col min="18" max="18" width="1.36328125" customWidth="1"/>
    <col min="19" max="33" width="9.36328125" customWidth="1"/>
    <col min="34" max="34" width="1.36328125" customWidth="1"/>
    <col min="35" max="37" width="9.36328125" customWidth="1"/>
    <col min="38" max="38" width="1.36328125" customWidth="1"/>
    <col min="39" max="41" width="9.36328125" customWidth="1"/>
    <col min="42" max="42" width="1.36328125" customWidth="1"/>
    <col min="43" max="45" width="9.36328125" customWidth="1"/>
    <col min="46" max="46" width="1.36328125" customWidth="1"/>
    <col min="47" max="47" width="11.54296875" customWidth="1"/>
  </cols>
  <sheetData>
    <row r="1" spans="1:47" s="8" customFormat="1" ht="36" customHeight="1" x14ac:dyDescent="0.35">
      <c r="A1" s="24"/>
      <c r="C1" s="25" t="s">
        <v>152</v>
      </c>
      <c r="D1" s="7"/>
      <c r="E1" s="7"/>
      <c r="F1" s="7"/>
      <c r="G1" s="7"/>
      <c r="H1" s="7"/>
      <c r="I1" s="7"/>
    </row>
    <row r="2" spans="1:47" s="61" customFormat="1" ht="17" customHeight="1" x14ac:dyDescent="0.35">
      <c r="A2" s="57"/>
      <c r="C2" s="59" t="s">
        <v>151</v>
      </c>
      <c r="D2" s="60" t="s">
        <v>149</v>
      </c>
      <c r="E2" s="63"/>
      <c r="F2" s="63"/>
      <c r="G2" s="63"/>
      <c r="H2" s="59" t="s">
        <v>69</v>
      </c>
      <c r="I2" s="63" t="s">
        <v>70</v>
      </c>
    </row>
    <row r="3" spans="1:47" s="8" customFormat="1" ht="17" customHeight="1" x14ac:dyDescent="0.35">
      <c r="A3" s="24"/>
      <c r="C3" s="59" t="s">
        <v>71</v>
      </c>
      <c r="D3" s="60">
        <v>2025</v>
      </c>
      <c r="E3" s="63"/>
      <c r="F3" s="63"/>
      <c r="G3" s="63"/>
      <c r="H3" s="62"/>
      <c r="I3" s="63" t="s">
        <v>72</v>
      </c>
    </row>
    <row r="4" spans="1:47" s="58" customFormat="1" ht="17" customHeight="1" x14ac:dyDescent="0.35">
      <c r="A4" s="57"/>
      <c r="C4" s="59" t="s">
        <v>73</v>
      </c>
      <c r="D4" s="60" t="s">
        <v>39</v>
      </c>
      <c r="E4" s="60"/>
      <c r="F4" s="60"/>
      <c r="G4" s="60"/>
      <c r="H4" s="59"/>
      <c r="I4" s="63" t="s">
        <v>74</v>
      </c>
    </row>
    <row r="5" spans="1:47" s="27" customFormat="1" ht="14.9" customHeight="1" x14ac:dyDescent="0.35">
      <c r="A5" s="26" t="s">
        <v>75</v>
      </c>
      <c r="C5" s="28"/>
      <c r="D5" s="29"/>
      <c r="E5" s="30"/>
      <c r="F5" s="30"/>
      <c r="G5" s="30"/>
      <c r="H5" s="30"/>
      <c r="I5" s="30"/>
    </row>
    <row r="6" spans="1:47" s="32" customFormat="1" ht="21.9" customHeight="1" x14ac:dyDescent="0.35">
      <c r="A6" s="31"/>
      <c r="B6" s="31"/>
      <c r="C6" s="31"/>
      <c r="D6" s="31"/>
      <c r="E6" s="31"/>
      <c r="F6" s="31"/>
      <c r="G6" s="31"/>
      <c r="H6" s="31"/>
      <c r="I6" s="31"/>
      <c r="J6" s="31"/>
      <c r="K6" s="31"/>
      <c r="L6" s="31"/>
      <c r="M6" s="31"/>
      <c r="N6" s="31"/>
      <c r="O6" s="31"/>
      <c r="P6" s="31"/>
      <c r="Q6" s="31"/>
    </row>
    <row r="7" spans="1:47" ht="21.75" customHeight="1" x14ac:dyDescent="0.5">
      <c r="A7" s="33" t="s">
        <v>50</v>
      </c>
      <c r="B7" s="34"/>
      <c r="C7" s="66" t="s">
        <v>76</v>
      </c>
      <c r="D7" s="66"/>
      <c r="E7" s="66"/>
      <c r="F7" s="66"/>
      <c r="G7" s="66"/>
      <c r="H7" s="66"/>
      <c r="I7" s="66"/>
      <c r="J7" s="66"/>
      <c r="K7" s="66"/>
      <c r="L7" s="66"/>
      <c r="M7" s="66"/>
      <c r="N7" s="66"/>
      <c r="O7" s="66"/>
      <c r="P7" s="66"/>
      <c r="Q7" s="66"/>
      <c r="R7" s="34"/>
      <c r="S7" s="66" t="s">
        <v>77</v>
      </c>
      <c r="T7" s="66"/>
      <c r="U7" s="66"/>
      <c r="V7" s="66"/>
      <c r="W7" s="66"/>
      <c r="X7" s="66"/>
      <c r="Y7" s="66"/>
      <c r="Z7" s="66"/>
      <c r="AA7" s="66"/>
      <c r="AB7" s="66"/>
      <c r="AC7" s="66"/>
      <c r="AD7" s="66"/>
      <c r="AE7" s="66"/>
      <c r="AF7" s="66"/>
      <c r="AG7" s="66"/>
      <c r="AH7" s="34"/>
      <c r="AI7" s="66" t="s">
        <v>78</v>
      </c>
      <c r="AJ7" s="66"/>
      <c r="AK7" s="66"/>
      <c r="AL7" s="34"/>
      <c r="AM7" s="66" t="s">
        <v>79</v>
      </c>
      <c r="AN7" s="66"/>
      <c r="AO7" s="66"/>
      <c r="AP7" s="34"/>
      <c r="AQ7" s="66" t="s">
        <v>80</v>
      </c>
      <c r="AR7" s="66"/>
      <c r="AS7" s="66"/>
      <c r="AT7" s="34"/>
      <c r="AU7" s="66" t="s">
        <v>81</v>
      </c>
    </row>
    <row r="8" spans="1:47" ht="18.399999999999999" customHeight="1" x14ac:dyDescent="0.35">
      <c r="C8" s="67" t="s">
        <v>51</v>
      </c>
      <c r="D8" s="67" t="s">
        <v>51</v>
      </c>
      <c r="E8" s="67" t="s">
        <v>51</v>
      </c>
      <c r="F8" s="67" t="s">
        <v>82</v>
      </c>
      <c r="G8" s="67" t="s">
        <v>83</v>
      </c>
      <c r="H8" s="67" t="s">
        <v>83</v>
      </c>
      <c r="I8" s="67" t="s">
        <v>84</v>
      </c>
      <c r="J8" s="67" t="s">
        <v>85</v>
      </c>
      <c r="K8" s="67" t="s">
        <v>85</v>
      </c>
      <c r="L8" s="67" t="s">
        <v>86</v>
      </c>
      <c r="M8" s="67" t="s">
        <v>87</v>
      </c>
      <c r="N8" s="67" t="s">
        <v>87</v>
      </c>
      <c r="O8" s="67" t="s">
        <v>88</v>
      </c>
      <c r="P8" s="67" t="s">
        <v>89</v>
      </c>
      <c r="Q8" s="67" t="s">
        <v>89</v>
      </c>
      <c r="S8" s="67" t="s">
        <v>51</v>
      </c>
      <c r="T8" s="67" t="s">
        <v>51</v>
      </c>
      <c r="U8" s="67" t="s">
        <v>51</v>
      </c>
      <c r="V8" s="67" t="s">
        <v>82</v>
      </c>
      <c r="W8" s="67" t="s">
        <v>83</v>
      </c>
      <c r="X8" s="67" t="s">
        <v>83</v>
      </c>
      <c r="Y8" s="67" t="s">
        <v>84</v>
      </c>
      <c r="Z8" s="67" t="s">
        <v>85</v>
      </c>
      <c r="AA8" s="67" t="s">
        <v>85</v>
      </c>
      <c r="AB8" s="67" t="s">
        <v>86</v>
      </c>
      <c r="AC8" s="67" t="s">
        <v>87</v>
      </c>
      <c r="AD8" s="67" t="s">
        <v>87</v>
      </c>
      <c r="AE8" s="67" t="s">
        <v>88</v>
      </c>
      <c r="AF8" s="67" t="s">
        <v>89</v>
      </c>
      <c r="AG8" s="67" t="s">
        <v>89</v>
      </c>
      <c r="AI8" s="66"/>
      <c r="AJ8" s="66"/>
      <c r="AK8" s="66"/>
      <c r="AM8" s="66"/>
      <c r="AN8" s="66"/>
      <c r="AO8" s="66"/>
      <c r="AQ8" s="66"/>
      <c r="AR8" s="66"/>
      <c r="AS8" s="66"/>
      <c r="AU8" s="66"/>
    </row>
    <row r="9" spans="1:47" ht="21.75" customHeight="1" x14ac:dyDescent="0.35">
      <c r="B9" s="35"/>
      <c r="C9" s="36" t="s">
        <v>90</v>
      </c>
      <c r="D9" s="36" t="s">
        <v>91</v>
      </c>
      <c r="E9" s="1" t="s">
        <v>92</v>
      </c>
      <c r="F9" s="36" t="s">
        <v>90</v>
      </c>
      <c r="G9" s="36" t="s">
        <v>91</v>
      </c>
      <c r="H9" s="37" t="s">
        <v>92</v>
      </c>
      <c r="I9" s="36" t="s">
        <v>90</v>
      </c>
      <c r="J9" s="36" t="s">
        <v>91</v>
      </c>
      <c r="K9" s="37" t="s">
        <v>92</v>
      </c>
      <c r="L9" s="36" t="s">
        <v>90</v>
      </c>
      <c r="M9" s="36" t="s">
        <v>91</v>
      </c>
      <c r="N9" s="37" t="s">
        <v>92</v>
      </c>
      <c r="O9" s="36" t="s">
        <v>90</v>
      </c>
      <c r="P9" s="36" t="s">
        <v>91</v>
      </c>
      <c r="Q9" s="37" t="s">
        <v>92</v>
      </c>
      <c r="S9" s="36" t="s">
        <v>90</v>
      </c>
      <c r="T9" s="36" t="s">
        <v>91</v>
      </c>
      <c r="U9" s="1" t="s">
        <v>92</v>
      </c>
      <c r="V9" s="36" t="s">
        <v>90</v>
      </c>
      <c r="W9" s="36" t="s">
        <v>91</v>
      </c>
      <c r="X9" s="37" t="s">
        <v>92</v>
      </c>
      <c r="Y9" s="36" t="s">
        <v>90</v>
      </c>
      <c r="Z9" s="36" t="s">
        <v>91</v>
      </c>
      <c r="AA9" s="37" t="s">
        <v>92</v>
      </c>
      <c r="AB9" s="36" t="s">
        <v>90</v>
      </c>
      <c r="AC9" s="36" t="s">
        <v>91</v>
      </c>
      <c r="AD9" s="37" t="s">
        <v>92</v>
      </c>
      <c r="AE9" s="36" t="s">
        <v>90</v>
      </c>
      <c r="AF9" s="36" t="s">
        <v>91</v>
      </c>
      <c r="AG9" s="37" t="s">
        <v>92</v>
      </c>
      <c r="AI9" s="36" t="s">
        <v>90</v>
      </c>
      <c r="AJ9" s="36" t="s">
        <v>91</v>
      </c>
      <c r="AK9" s="37" t="s">
        <v>92</v>
      </c>
      <c r="AM9" s="36" t="s">
        <v>90</v>
      </c>
      <c r="AN9" s="36" t="s">
        <v>91</v>
      </c>
      <c r="AO9" s="37" t="s">
        <v>92</v>
      </c>
      <c r="AQ9" s="36" t="s">
        <v>90</v>
      </c>
      <c r="AR9" s="36" t="s">
        <v>91</v>
      </c>
      <c r="AS9" s="37" t="s">
        <v>92</v>
      </c>
      <c r="AU9" s="38" t="s">
        <v>92</v>
      </c>
    </row>
    <row r="10" spans="1:47" s="46" customFormat="1" ht="28.75" customHeight="1" x14ac:dyDescent="0.35">
      <c r="A10" s="39" t="s">
        <v>51</v>
      </c>
      <c r="B10" s="40"/>
      <c r="C10" s="41">
        <v>1692</v>
      </c>
      <c r="D10" s="41">
        <v>4793</v>
      </c>
      <c r="E10" s="42">
        <v>6485</v>
      </c>
      <c r="F10" s="41">
        <v>954</v>
      </c>
      <c r="G10" s="41">
        <v>2364</v>
      </c>
      <c r="H10" s="43">
        <v>3318</v>
      </c>
      <c r="I10" s="41">
        <v>482</v>
      </c>
      <c r="J10" s="41">
        <v>118</v>
      </c>
      <c r="K10" s="43">
        <v>600</v>
      </c>
      <c r="L10" s="41">
        <v>171</v>
      </c>
      <c r="M10" s="41">
        <v>1351</v>
      </c>
      <c r="N10" s="43">
        <v>1522</v>
      </c>
      <c r="O10" s="41">
        <v>85</v>
      </c>
      <c r="P10" s="41">
        <v>960</v>
      </c>
      <c r="Q10" s="43">
        <v>1045</v>
      </c>
      <c r="R10" s="44"/>
      <c r="S10" s="41">
        <v>1</v>
      </c>
      <c r="T10" s="41">
        <v>17</v>
      </c>
      <c r="U10" s="42">
        <v>18</v>
      </c>
      <c r="V10" s="41">
        <v>0</v>
      </c>
      <c r="W10" s="41">
        <v>0</v>
      </c>
      <c r="X10" s="43">
        <v>0</v>
      </c>
      <c r="Y10" s="41">
        <v>0</v>
      </c>
      <c r="Z10" s="41">
        <v>4</v>
      </c>
      <c r="AA10" s="43">
        <v>4</v>
      </c>
      <c r="AB10" s="41">
        <v>0</v>
      </c>
      <c r="AC10" s="41">
        <v>8</v>
      </c>
      <c r="AD10" s="43">
        <v>8</v>
      </c>
      <c r="AE10" s="41">
        <v>1</v>
      </c>
      <c r="AF10" s="41">
        <v>5</v>
      </c>
      <c r="AG10" s="43">
        <v>6</v>
      </c>
      <c r="AH10" s="44"/>
      <c r="AI10" s="41">
        <v>18</v>
      </c>
      <c r="AJ10" s="41">
        <v>176</v>
      </c>
      <c r="AK10" s="43">
        <v>194</v>
      </c>
      <c r="AL10" s="44"/>
      <c r="AM10" s="41">
        <v>41</v>
      </c>
      <c r="AN10" s="41">
        <v>249</v>
      </c>
      <c r="AO10" s="43">
        <v>290</v>
      </c>
      <c r="AP10" s="44"/>
      <c r="AQ10" s="41">
        <v>27</v>
      </c>
      <c r="AR10" s="41">
        <v>128</v>
      </c>
      <c r="AS10" s="43">
        <v>155</v>
      </c>
      <c r="AT10" s="44"/>
      <c r="AU10" s="45" t="s">
        <v>41</v>
      </c>
    </row>
    <row r="11" spans="1:47" ht="18" customHeight="1" x14ac:dyDescent="0.35">
      <c r="A11" s="53" t="s">
        <v>153</v>
      </c>
      <c r="B11" s="48"/>
      <c r="C11" s="49">
        <v>1646</v>
      </c>
      <c r="D11" s="49">
        <v>4604</v>
      </c>
      <c r="E11" s="50">
        <v>6250</v>
      </c>
      <c r="F11" s="49">
        <v>954</v>
      </c>
      <c r="G11" s="49">
        <v>2363</v>
      </c>
      <c r="H11" s="51">
        <v>3317</v>
      </c>
      <c r="I11" s="49">
        <v>478</v>
      </c>
      <c r="J11" s="49">
        <v>118</v>
      </c>
      <c r="K11" s="51">
        <v>596</v>
      </c>
      <c r="L11" s="49">
        <v>164</v>
      </c>
      <c r="M11" s="49">
        <v>1327</v>
      </c>
      <c r="N11" s="51">
        <v>1491</v>
      </c>
      <c r="O11" s="49">
        <v>50</v>
      </c>
      <c r="P11" s="49">
        <v>796</v>
      </c>
      <c r="Q11" s="51">
        <v>846</v>
      </c>
      <c r="S11" s="49">
        <v>1</v>
      </c>
      <c r="T11" s="49">
        <v>17</v>
      </c>
      <c r="U11" s="50">
        <v>18</v>
      </c>
      <c r="V11" s="49">
        <v>0</v>
      </c>
      <c r="W11" s="49">
        <v>0</v>
      </c>
      <c r="X11" s="51">
        <v>0</v>
      </c>
      <c r="Y11" s="49">
        <v>0</v>
      </c>
      <c r="Z11" s="49">
        <v>4</v>
      </c>
      <c r="AA11" s="51">
        <v>4</v>
      </c>
      <c r="AB11" s="49">
        <v>0</v>
      </c>
      <c r="AC11" s="49">
        <v>8</v>
      </c>
      <c r="AD11" s="51">
        <v>8</v>
      </c>
      <c r="AE11" s="49">
        <v>1</v>
      </c>
      <c r="AF11" s="49">
        <v>5</v>
      </c>
      <c r="AG11" s="51">
        <v>6</v>
      </c>
      <c r="AI11" s="49">
        <v>18</v>
      </c>
      <c r="AJ11" s="49">
        <v>176</v>
      </c>
      <c r="AK11" s="51">
        <v>194</v>
      </c>
      <c r="AM11" s="49">
        <v>41</v>
      </c>
      <c r="AN11" s="49">
        <v>249</v>
      </c>
      <c r="AO11" s="51">
        <v>290</v>
      </c>
      <c r="AQ11" s="49">
        <v>27</v>
      </c>
      <c r="AR11" s="49">
        <v>128</v>
      </c>
      <c r="AS11" s="51">
        <v>155</v>
      </c>
      <c r="AU11" s="52" t="s">
        <v>41</v>
      </c>
    </row>
    <row r="12" spans="1:47" ht="23" customHeight="1" x14ac:dyDescent="0.35">
      <c r="A12" s="55" t="s">
        <v>154</v>
      </c>
      <c r="B12" s="48"/>
      <c r="C12" s="49">
        <v>1405</v>
      </c>
      <c r="D12" s="49">
        <v>4157</v>
      </c>
      <c r="E12" s="50">
        <v>5562</v>
      </c>
      <c r="F12" s="49">
        <v>772</v>
      </c>
      <c r="G12" s="49">
        <v>2026</v>
      </c>
      <c r="H12" s="51">
        <v>2798</v>
      </c>
      <c r="I12" s="49">
        <v>427</v>
      </c>
      <c r="J12" s="49">
        <v>109</v>
      </c>
      <c r="K12" s="51">
        <v>536</v>
      </c>
      <c r="L12" s="49">
        <v>160</v>
      </c>
      <c r="M12" s="49">
        <v>1260</v>
      </c>
      <c r="N12" s="51">
        <v>1420</v>
      </c>
      <c r="O12" s="49">
        <v>46</v>
      </c>
      <c r="P12" s="49">
        <v>762</v>
      </c>
      <c r="Q12" s="51">
        <v>808</v>
      </c>
      <c r="S12" s="49">
        <v>1</v>
      </c>
      <c r="T12" s="49">
        <v>17</v>
      </c>
      <c r="U12" s="50">
        <v>18</v>
      </c>
      <c r="V12" s="49">
        <v>0</v>
      </c>
      <c r="W12" s="49">
        <v>0</v>
      </c>
      <c r="X12" s="51">
        <v>0</v>
      </c>
      <c r="Y12" s="49">
        <v>0</v>
      </c>
      <c r="Z12" s="49">
        <v>4</v>
      </c>
      <c r="AA12" s="51">
        <v>4</v>
      </c>
      <c r="AB12" s="49">
        <v>0</v>
      </c>
      <c r="AC12" s="49">
        <v>8</v>
      </c>
      <c r="AD12" s="51">
        <v>8</v>
      </c>
      <c r="AE12" s="49">
        <v>1</v>
      </c>
      <c r="AF12" s="49">
        <v>5</v>
      </c>
      <c r="AG12" s="51">
        <v>6</v>
      </c>
      <c r="AI12" s="49">
        <v>17</v>
      </c>
      <c r="AJ12" s="49">
        <v>161</v>
      </c>
      <c r="AK12" s="51">
        <v>178</v>
      </c>
      <c r="AM12" s="49">
        <v>40</v>
      </c>
      <c r="AN12" s="49">
        <v>232</v>
      </c>
      <c r="AO12" s="51">
        <v>272</v>
      </c>
      <c r="AQ12" s="49">
        <v>25</v>
      </c>
      <c r="AR12" s="49">
        <v>110</v>
      </c>
      <c r="AS12" s="51">
        <v>135</v>
      </c>
      <c r="AU12" s="52" t="s">
        <v>41</v>
      </c>
    </row>
    <row r="13" spans="1:47" ht="25" customHeight="1" x14ac:dyDescent="0.35">
      <c r="A13" s="56" t="s">
        <v>52</v>
      </c>
      <c r="B13" s="48"/>
      <c r="C13" s="49">
        <v>79</v>
      </c>
      <c r="D13" s="49">
        <v>218</v>
      </c>
      <c r="E13" s="50">
        <v>297</v>
      </c>
      <c r="F13" s="49">
        <v>34</v>
      </c>
      <c r="G13" s="49">
        <v>126</v>
      </c>
      <c r="H13" s="51">
        <v>160</v>
      </c>
      <c r="I13" s="49">
        <v>29</v>
      </c>
      <c r="J13" s="49">
        <v>3</v>
      </c>
      <c r="K13" s="51">
        <v>32</v>
      </c>
      <c r="L13" s="49">
        <v>11</v>
      </c>
      <c r="M13" s="49">
        <v>62</v>
      </c>
      <c r="N13" s="51">
        <v>73</v>
      </c>
      <c r="O13" s="49">
        <v>5</v>
      </c>
      <c r="P13" s="49">
        <v>27</v>
      </c>
      <c r="Q13" s="51">
        <v>32</v>
      </c>
      <c r="S13" s="49">
        <v>0</v>
      </c>
      <c r="T13" s="49">
        <v>1</v>
      </c>
      <c r="U13" s="50">
        <v>1</v>
      </c>
      <c r="V13" s="49">
        <v>0</v>
      </c>
      <c r="W13" s="49">
        <v>0</v>
      </c>
      <c r="X13" s="51">
        <v>0</v>
      </c>
      <c r="Y13" s="49">
        <v>0</v>
      </c>
      <c r="Z13" s="49">
        <v>1</v>
      </c>
      <c r="AA13" s="51">
        <v>1</v>
      </c>
      <c r="AB13" s="49">
        <v>0</v>
      </c>
      <c r="AC13" s="49">
        <v>0</v>
      </c>
      <c r="AD13" s="51">
        <v>0</v>
      </c>
      <c r="AE13" s="49">
        <v>0</v>
      </c>
      <c r="AF13" s="49">
        <v>0</v>
      </c>
      <c r="AG13" s="51">
        <v>0</v>
      </c>
      <c r="AI13" s="49">
        <v>0</v>
      </c>
      <c r="AJ13" s="49">
        <v>2</v>
      </c>
      <c r="AK13" s="51">
        <v>2</v>
      </c>
      <c r="AM13" s="49">
        <v>10</v>
      </c>
      <c r="AN13" s="49">
        <v>21</v>
      </c>
      <c r="AO13" s="51">
        <v>31</v>
      </c>
      <c r="AQ13" s="49">
        <v>2</v>
      </c>
      <c r="AR13" s="49">
        <v>6</v>
      </c>
      <c r="AS13" s="51">
        <v>8</v>
      </c>
      <c r="AU13" s="52">
        <v>12</v>
      </c>
    </row>
    <row r="14" spans="1:47" ht="18" customHeight="1" x14ac:dyDescent="0.35">
      <c r="A14" s="56" t="s">
        <v>53</v>
      </c>
      <c r="B14" s="48"/>
      <c r="C14" s="49">
        <v>7</v>
      </c>
      <c r="D14" s="49">
        <v>8</v>
      </c>
      <c r="E14" s="50">
        <v>15</v>
      </c>
      <c r="F14" s="49">
        <v>2</v>
      </c>
      <c r="G14" s="49">
        <v>2</v>
      </c>
      <c r="H14" s="51">
        <v>4</v>
      </c>
      <c r="I14" s="49">
        <v>3</v>
      </c>
      <c r="J14" s="49">
        <v>0</v>
      </c>
      <c r="K14" s="51">
        <v>3</v>
      </c>
      <c r="L14" s="49">
        <v>2</v>
      </c>
      <c r="M14" s="49">
        <v>4</v>
      </c>
      <c r="N14" s="51">
        <v>6</v>
      </c>
      <c r="O14" s="49">
        <v>0</v>
      </c>
      <c r="P14" s="49">
        <v>2</v>
      </c>
      <c r="Q14" s="51">
        <v>2</v>
      </c>
      <c r="S14" s="49" t="s">
        <v>43</v>
      </c>
      <c r="T14" s="49" t="s">
        <v>43</v>
      </c>
      <c r="U14" s="50" t="s">
        <v>43</v>
      </c>
      <c r="V14" s="49" t="s">
        <v>43</v>
      </c>
      <c r="W14" s="49" t="s">
        <v>43</v>
      </c>
      <c r="X14" s="51" t="s">
        <v>43</v>
      </c>
      <c r="Y14" s="49" t="s">
        <v>43</v>
      </c>
      <c r="Z14" s="49" t="s">
        <v>43</v>
      </c>
      <c r="AA14" s="51" t="s">
        <v>43</v>
      </c>
      <c r="AB14" s="49" t="s">
        <v>43</v>
      </c>
      <c r="AC14" s="49" t="s">
        <v>43</v>
      </c>
      <c r="AD14" s="51" t="s">
        <v>43</v>
      </c>
      <c r="AE14" s="49" t="s">
        <v>43</v>
      </c>
      <c r="AF14" s="49" t="s">
        <v>43</v>
      </c>
      <c r="AG14" s="51" t="s">
        <v>43</v>
      </c>
      <c r="AI14" s="49">
        <v>2</v>
      </c>
      <c r="AJ14" s="49">
        <v>15</v>
      </c>
      <c r="AK14" s="51">
        <v>17</v>
      </c>
      <c r="AM14" s="49">
        <v>4</v>
      </c>
      <c r="AN14" s="49">
        <v>7</v>
      </c>
      <c r="AO14" s="51">
        <v>11</v>
      </c>
      <c r="AQ14" s="49">
        <v>1</v>
      </c>
      <c r="AR14" s="49">
        <v>2</v>
      </c>
      <c r="AS14" s="51">
        <v>3</v>
      </c>
      <c r="AU14" s="52">
        <v>1</v>
      </c>
    </row>
    <row r="15" spans="1:47" ht="18" customHeight="1" x14ac:dyDescent="0.35">
      <c r="A15" s="56" t="s">
        <v>54</v>
      </c>
      <c r="B15" s="48"/>
      <c r="C15" s="49">
        <v>61</v>
      </c>
      <c r="D15" s="49">
        <v>253</v>
      </c>
      <c r="E15" s="50">
        <v>314</v>
      </c>
      <c r="F15" s="49">
        <v>23</v>
      </c>
      <c r="G15" s="49">
        <v>140</v>
      </c>
      <c r="H15" s="51">
        <v>163</v>
      </c>
      <c r="I15" s="49">
        <v>32</v>
      </c>
      <c r="J15" s="49">
        <v>4</v>
      </c>
      <c r="K15" s="51">
        <v>36</v>
      </c>
      <c r="L15" s="49">
        <v>6</v>
      </c>
      <c r="M15" s="49">
        <v>77</v>
      </c>
      <c r="N15" s="51">
        <v>83</v>
      </c>
      <c r="O15" s="49">
        <v>0</v>
      </c>
      <c r="P15" s="49">
        <v>32</v>
      </c>
      <c r="Q15" s="51">
        <v>32</v>
      </c>
      <c r="S15" s="49">
        <v>0</v>
      </c>
      <c r="T15" s="49">
        <v>1</v>
      </c>
      <c r="U15" s="50">
        <v>1</v>
      </c>
      <c r="V15" s="49">
        <v>0</v>
      </c>
      <c r="W15" s="49">
        <v>0</v>
      </c>
      <c r="X15" s="51">
        <v>0</v>
      </c>
      <c r="Y15" s="49">
        <v>0</v>
      </c>
      <c r="Z15" s="49">
        <v>0</v>
      </c>
      <c r="AA15" s="51">
        <v>0</v>
      </c>
      <c r="AB15" s="49">
        <v>0</v>
      </c>
      <c r="AC15" s="49">
        <v>1</v>
      </c>
      <c r="AD15" s="51">
        <v>1</v>
      </c>
      <c r="AE15" s="49">
        <v>0</v>
      </c>
      <c r="AF15" s="49">
        <v>0</v>
      </c>
      <c r="AG15" s="51">
        <v>0</v>
      </c>
      <c r="AI15" s="49">
        <v>1</v>
      </c>
      <c r="AJ15" s="49">
        <v>18</v>
      </c>
      <c r="AK15" s="51">
        <v>19</v>
      </c>
      <c r="AM15" s="49">
        <v>2</v>
      </c>
      <c r="AN15" s="49">
        <v>25</v>
      </c>
      <c r="AO15" s="51">
        <v>27</v>
      </c>
      <c r="AQ15" s="49">
        <v>2</v>
      </c>
      <c r="AR15" s="49">
        <v>4</v>
      </c>
      <c r="AS15" s="51">
        <v>6</v>
      </c>
      <c r="AU15" s="52">
        <v>8</v>
      </c>
    </row>
    <row r="16" spans="1:47" ht="25" customHeight="1" x14ac:dyDescent="0.35">
      <c r="A16" s="56" t="s">
        <v>55</v>
      </c>
      <c r="B16" s="48"/>
      <c r="C16" s="49">
        <v>10</v>
      </c>
      <c r="D16" s="49">
        <v>25</v>
      </c>
      <c r="E16" s="50">
        <v>35</v>
      </c>
      <c r="F16" s="49">
        <v>3</v>
      </c>
      <c r="G16" s="49">
        <v>20</v>
      </c>
      <c r="H16" s="51">
        <v>23</v>
      </c>
      <c r="I16" s="49">
        <v>6</v>
      </c>
      <c r="J16" s="49">
        <v>0</v>
      </c>
      <c r="K16" s="51">
        <v>6</v>
      </c>
      <c r="L16" s="49">
        <v>1</v>
      </c>
      <c r="M16" s="49">
        <v>2</v>
      </c>
      <c r="N16" s="51">
        <v>3</v>
      </c>
      <c r="O16" s="49">
        <v>0</v>
      </c>
      <c r="P16" s="49">
        <v>3</v>
      </c>
      <c r="Q16" s="51">
        <v>3</v>
      </c>
      <c r="S16" s="49">
        <v>0</v>
      </c>
      <c r="T16" s="49">
        <v>1</v>
      </c>
      <c r="U16" s="50">
        <v>1</v>
      </c>
      <c r="V16" s="49">
        <v>0</v>
      </c>
      <c r="W16" s="49">
        <v>0</v>
      </c>
      <c r="X16" s="51">
        <v>0</v>
      </c>
      <c r="Y16" s="49">
        <v>0</v>
      </c>
      <c r="Z16" s="49">
        <v>1</v>
      </c>
      <c r="AA16" s="51">
        <v>1</v>
      </c>
      <c r="AB16" s="49">
        <v>0</v>
      </c>
      <c r="AC16" s="49">
        <v>0</v>
      </c>
      <c r="AD16" s="51">
        <v>0</v>
      </c>
      <c r="AE16" s="49">
        <v>0</v>
      </c>
      <c r="AF16" s="49">
        <v>0</v>
      </c>
      <c r="AG16" s="51">
        <v>0</v>
      </c>
      <c r="AI16" s="49">
        <v>0</v>
      </c>
      <c r="AJ16" s="49">
        <v>2</v>
      </c>
      <c r="AK16" s="51">
        <v>2</v>
      </c>
      <c r="AM16" s="49">
        <v>0</v>
      </c>
      <c r="AN16" s="49">
        <v>2</v>
      </c>
      <c r="AO16" s="51">
        <v>2</v>
      </c>
      <c r="AQ16" s="49">
        <v>0</v>
      </c>
      <c r="AR16" s="49">
        <v>2</v>
      </c>
      <c r="AS16" s="51">
        <v>2</v>
      </c>
      <c r="AU16" s="52">
        <v>2</v>
      </c>
    </row>
    <row r="17" spans="1:47" ht="18" customHeight="1" x14ac:dyDescent="0.35">
      <c r="A17" s="56" t="s">
        <v>56</v>
      </c>
      <c r="B17" s="48"/>
      <c r="C17" s="49">
        <v>1</v>
      </c>
      <c r="D17" s="49">
        <v>22</v>
      </c>
      <c r="E17" s="50">
        <v>23</v>
      </c>
      <c r="F17" s="49">
        <v>0</v>
      </c>
      <c r="G17" s="49">
        <v>5</v>
      </c>
      <c r="H17" s="51">
        <v>5</v>
      </c>
      <c r="I17" s="49">
        <v>1</v>
      </c>
      <c r="J17" s="49">
        <v>0</v>
      </c>
      <c r="K17" s="51">
        <v>1</v>
      </c>
      <c r="L17" s="49">
        <v>0</v>
      </c>
      <c r="M17" s="49">
        <v>9</v>
      </c>
      <c r="N17" s="51">
        <v>9</v>
      </c>
      <c r="O17" s="49">
        <v>0</v>
      </c>
      <c r="P17" s="49">
        <v>8</v>
      </c>
      <c r="Q17" s="51">
        <v>8</v>
      </c>
      <c r="S17" s="49" t="s">
        <v>43</v>
      </c>
      <c r="T17" s="49" t="s">
        <v>43</v>
      </c>
      <c r="U17" s="50" t="s">
        <v>43</v>
      </c>
      <c r="V17" s="49" t="s">
        <v>43</v>
      </c>
      <c r="W17" s="49" t="s">
        <v>43</v>
      </c>
      <c r="X17" s="51" t="s">
        <v>43</v>
      </c>
      <c r="Y17" s="49" t="s">
        <v>43</v>
      </c>
      <c r="Z17" s="49" t="s">
        <v>43</v>
      </c>
      <c r="AA17" s="51" t="s">
        <v>43</v>
      </c>
      <c r="AB17" s="49" t="s">
        <v>43</v>
      </c>
      <c r="AC17" s="49" t="s">
        <v>43</v>
      </c>
      <c r="AD17" s="51" t="s">
        <v>43</v>
      </c>
      <c r="AE17" s="49" t="s">
        <v>43</v>
      </c>
      <c r="AF17" s="49" t="s">
        <v>43</v>
      </c>
      <c r="AG17" s="51" t="s">
        <v>43</v>
      </c>
      <c r="AI17" s="49">
        <v>0</v>
      </c>
      <c r="AJ17" s="49">
        <v>2</v>
      </c>
      <c r="AK17" s="51">
        <v>2</v>
      </c>
      <c r="AM17" s="49">
        <v>0</v>
      </c>
      <c r="AN17" s="49">
        <v>2</v>
      </c>
      <c r="AO17" s="51">
        <v>2</v>
      </c>
      <c r="AQ17" s="49">
        <v>0</v>
      </c>
      <c r="AR17" s="49">
        <v>2</v>
      </c>
      <c r="AS17" s="51">
        <v>2</v>
      </c>
      <c r="AU17" s="52">
        <v>1</v>
      </c>
    </row>
    <row r="18" spans="1:47" ht="18" customHeight="1" x14ac:dyDescent="0.35">
      <c r="A18" s="56" t="s">
        <v>57</v>
      </c>
      <c r="B18" s="48"/>
      <c r="C18" s="49">
        <v>77</v>
      </c>
      <c r="D18" s="49">
        <v>286</v>
      </c>
      <c r="E18" s="50">
        <v>363</v>
      </c>
      <c r="F18" s="49">
        <v>27</v>
      </c>
      <c r="G18" s="49">
        <v>116</v>
      </c>
      <c r="H18" s="51">
        <v>143</v>
      </c>
      <c r="I18" s="49">
        <v>34</v>
      </c>
      <c r="J18" s="49">
        <v>6</v>
      </c>
      <c r="K18" s="51">
        <v>40</v>
      </c>
      <c r="L18" s="49">
        <v>14</v>
      </c>
      <c r="M18" s="49">
        <v>108</v>
      </c>
      <c r="N18" s="51">
        <v>122</v>
      </c>
      <c r="O18" s="49">
        <v>2</v>
      </c>
      <c r="P18" s="49">
        <v>56</v>
      </c>
      <c r="Q18" s="51">
        <v>58</v>
      </c>
      <c r="S18" s="49" t="s">
        <v>43</v>
      </c>
      <c r="T18" s="49" t="s">
        <v>43</v>
      </c>
      <c r="U18" s="50" t="s">
        <v>43</v>
      </c>
      <c r="V18" s="49" t="s">
        <v>43</v>
      </c>
      <c r="W18" s="49" t="s">
        <v>43</v>
      </c>
      <c r="X18" s="51" t="s">
        <v>43</v>
      </c>
      <c r="Y18" s="49" t="s">
        <v>43</v>
      </c>
      <c r="Z18" s="49" t="s">
        <v>43</v>
      </c>
      <c r="AA18" s="51" t="s">
        <v>43</v>
      </c>
      <c r="AB18" s="49" t="s">
        <v>43</v>
      </c>
      <c r="AC18" s="49" t="s">
        <v>43</v>
      </c>
      <c r="AD18" s="51" t="s">
        <v>43</v>
      </c>
      <c r="AE18" s="49" t="s">
        <v>43</v>
      </c>
      <c r="AF18" s="49" t="s">
        <v>43</v>
      </c>
      <c r="AG18" s="51" t="s">
        <v>43</v>
      </c>
      <c r="AI18" s="49">
        <v>2</v>
      </c>
      <c r="AJ18" s="49">
        <v>6</v>
      </c>
      <c r="AK18" s="51">
        <v>8</v>
      </c>
      <c r="AM18" s="49">
        <v>4</v>
      </c>
      <c r="AN18" s="49">
        <v>21</v>
      </c>
      <c r="AO18" s="51">
        <v>25</v>
      </c>
      <c r="AQ18" s="49">
        <v>2</v>
      </c>
      <c r="AR18" s="49">
        <v>6</v>
      </c>
      <c r="AS18" s="51">
        <v>8</v>
      </c>
      <c r="AU18" s="52">
        <v>6</v>
      </c>
    </row>
    <row r="19" spans="1:47" ht="25" customHeight="1" x14ac:dyDescent="0.35">
      <c r="A19" s="56" t="s">
        <v>58</v>
      </c>
      <c r="B19" s="48"/>
      <c r="C19" s="49">
        <v>23</v>
      </c>
      <c r="D19" s="49">
        <v>82</v>
      </c>
      <c r="E19" s="50">
        <v>105</v>
      </c>
      <c r="F19" s="49">
        <v>19</v>
      </c>
      <c r="G19" s="49">
        <v>36</v>
      </c>
      <c r="H19" s="51">
        <v>55</v>
      </c>
      <c r="I19" s="49">
        <v>3</v>
      </c>
      <c r="J19" s="49">
        <v>3</v>
      </c>
      <c r="K19" s="51">
        <v>6</v>
      </c>
      <c r="L19" s="49">
        <v>1</v>
      </c>
      <c r="M19" s="49">
        <v>34</v>
      </c>
      <c r="N19" s="51">
        <v>35</v>
      </c>
      <c r="O19" s="49">
        <v>0</v>
      </c>
      <c r="P19" s="49">
        <v>9</v>
      </c>
      <c r="Q19" s="51">
        <v>9</v>
      </c>
      <c r="S19" s="49" t="s">
        <v>43</v>
      </c>
      <c r="T19" s="49" t="s">
        <v>43</v>
      </c>
      <c r="U19" s="50" t="s">
        <v>43</v>
      </c>
      <c r="V19" s="49" t="s">
        <v>43</v>
      </c>
      <c r="W19" s="49" t="s">
        <v>43</v>
      </c>
      <c r="X19" s="51" t="s">
        <v>43</v>
      </c>
      <c r="Y19" s="49" t="s">
        <v>43</v>
      </c>
      <c r="Z19" s="49" t="s">
        <v>43</v>
      </c>
      <c r="AA19" s="51" t="s">
        <v>43</v>
      </c>
      <c r="AB19" s="49" t="s">
        <v>43</v>
      </c>
      <c r="AC19" s="49" t="s">
        <v>43</v>
      </c>
      <c r="AD19" s="51" t="s">
        <v>43</v>
      </c>
      <c r="AE19" s="49" t="s">
        <v>43</v>
      </c>
      <c r="AF19" s="49" t="s">
        <v>43</v>
      </c>
      <c r="AG19" s="51" t="s">
        <v>43</v>
      </c>
      <c r="AI19" s="49">
        <v>0</v>
      </c>
      <c r="AJ19" s="49">
        <v>7</v>
      </c>
      <c r="AK19" s="51">
        <v>7</v>
      </c>
      <c r="AM19" s="49">
        <v>0</v>
      </c>
      <c r="AN19" s="49">
        <v>3</v>
      </c>
      <c r="AO19" s="51">
        <v>3</v>
      </c>
      <c r="AQ19" s="49">
        <v>0</v>
      </c>
      <c r="AR19" s="49">
        <v>2</v>
      </c>
      <c r="AS19" s="51">
        <v>2</v>
      </c>
      <c r="AU19" s="52">
        <v>5</v>
      </c>
    </row>
    <row r="20" spans="1:47" ht="18" customHeight="1" x14ac:dyDescent="0.35">
      <c r="A20" s="56" t="s">
        <v>59</v>
      </c>
      <c r="B20" s="48"/>
      <c r="C20" s="49">
        <v>85</v>
      </c>
      <c r="D20" s="49">
        <v>387</v>
      </c>
      <c r="E20" s="50">
        <v>472</v>
      </c>
      <c r="F20" s="49">
        <v>29</v>
      </c>
      <c r="G20" s="49">
        <v>139</v>
      </c>
      <c r="H20" s="51">
        <v>168</v>
      </c>
      <c r="I20" s="49">
        <v>34</v>
      </c>
      <c r="J20" s="49">
        <v>4</v>
      </c>
      <c r="K20" s="51">
        <v>38</v>
      </c>
      <c r="L20" s="49">
        <v>17</v>
      </c>
      <c r="M20" s="49">
        <v>118</v>
      </c>
      <c r="N20" s="51">
        <v>135</v>
      </c>
      <c r="O20" s="49">
        <v>5</v>
      </c>
      <c r="P20" s="49">
        <v>126</v>
      </c>
      <c r="Q20" s="51">
        <v>131</v>
      </c>
      <c r="S20" s="49" t="s">
        <v>43</v>
      </c>
      <c r="T20" s="49" t="s">
        <v>43</v>
      </c>
      <c r="U20" s="50" t="s">
        <v>43</v>
      </c>
      <c r="V20" s="49" t="s">
        <v>43</v>
      </c>
      <c r="W20" s="49" t="s">
        <v>43</v>
      </c>
      <c r="X20" s="51" t="s">
        <v>43</v>
      </c>
      <c r="Y20" s="49" t="s">
        <v>43</v>
      </c>
      <c r="Z20" s="49" t="s">
        <v>43</v>
      </c>
      <c r="AA20" s="51" t="s">
        <v>43</v>
      </c>
      <c r="AB20" s="49" t="s">
        <v>43</v>
      </c>
      <c r="AC20" s="49" t="s">
        <v>43</v>
      </c>
      <c r="AD20" s="51" t="s">
        <v>43</v>
      </c>
      <c r="AE20" s="49" t="s">
        <v>43</v>
      </c>
      <c r="AF20" s="49" t="s">
        <v>43</v>
      </c>
      <c r="AG20" s="51" t="s">
        <v>43</v>
      </c>
      <c r="AI20" s="49">
        <v>1</v>
      </c>
      <c r="AJ20" s="49">
        <v>11</v>
      </c>
      <c r="AK20" s="51">
        <v>12</v>
      </c>
      <c r="AM20" s="49">
        <v>2</v>
      </c>
      <c r="AN20" s="49">
        <v>27</v>
      </c>
      <c r="AO20" s="51">
        <v>29</v>
      </c>
      <c r="AQ20" s="49">
        <v>3</v>
      </c>
      <c r="AR20" s="49">
        <v>4</v>
      </c>
      <c r="AS20" s="51">
        <v>7</v>
      </c>
      <c r="AU20" s="52">
        <v>8</v>
      </c>
    </row>
    <row r="21" spans="1:47" ht="18" customHeight="1" x14ac:dyDescent="0.35">
      <c r="A21" s="56" t="s">
        <v>60</v>
      </c>
      <c r="B21" s="48"/>
      <c r="C21" s="49">
        <v>10</v>
      </c>
      <c r="D21" s="49">
        <v>44</v>
      </c>
      <c r="E21" s="50">
        <v>54</v>
      </c>
      <c r="F21" s="49">
        <v>6</v>
      </c>
      <c r="G21" s="49">
        <v>14</v>
      </c>
      <c r="H21" s="51">
        <v>20</v>
      </c>
      <c r="I21" s="49">
        <v>2</v>
      </c>
      <c r="J21" s="49">
        <v>0</v>
      </c>
      <c r="K21" s="51">
        <v>2</v>
      </c>
      <c r="L21" s="49">
        <v>1</v>
      </c>
      <c r="M21" s="49">
        <v>16</v>
      </c>
      <c r="N21" s="51">
        <v>17</v>
      </c>
      <c r="O21" s="49">
        <v>1</v>
      </c>
      <c r="P21" s="49">
        <v>14</v>
      </c>
      <c r="Q21" s="51">
        <v>15</v>
      </c>
      <c r="S21" s="49" t="s">
        <v>43</v>
      </c>
      <c r="T21" s="49" t="s">
        <v>43</v>
      </c>
      <c r="U21" s="50" t="s">
        <v>43</v>
      </c>
      <c r="V21" s="49" t="s">
        <v>43</v>
      </c>
      <c r="W21" s="49" t="s">
        <v>43</v>
      </c>
      <c r="X21" s="51" t="s">
        <v>43</v>
      </c>
      <c r="Y21" s="49" t="s">
        <v>43</v>
      </c>
      <c r="Z21" s="49" t="s">
        <v>43</v>
      </c>
      <c r="AA21" s="51" t="s">
        <v>43</v>
      </c>
      <c r="AB21" s="49" t="s">
        <v>43</v>
      </c>
      <c r="AC21" s="49" t="s">
        <v>43</v>
      </c>
      <c r="AD21" s="51" t="s">
        <v>43</v>
      </c>
      <c r="AE21" s="49" t="s">
        <v>43</v>
      </c>
      <c r="AF21" s="49" t="s">
        <v>43</v>
      </c>
      <c r="AG21" s="51" t="s">
        <v>43</v>
      </c>
      <c r="AI21" s="49">
        <v>0</v>
      </c>
      <c r="AJ21" s="49">
        <v>0</v>
      </c>
      <c r="AK21" s="51">
        <v>0</v>
      </c>
      <c r="AM21" s="49">
        <v>0</v>
      </c>
      <c r="AN21" s="49">
        <v>2</v>
      </c>
      <c r="AO21" s="51">
        <v>2</v>
      </c>
      <c r="AQ21" s="49">
        <v>0</v>
      </c>
      <c r="AR21" s="49">
        <v>3</v>
      </c>
      <c r="AS21" s="51">
        <v>3</v>
      </c>
      <c r="AU21" s="52">
        <v>3</v>
      </c>
    </row>
    <row r="22" spans="1:47" ht="25" customHeight="1" x14ac:dyDescent="0.35">
      <c r="A22" s="56" t="s">
        <v>61</v>
      </c>
      <c r="B22" s="48"/>
      <c r="C22" s="49">
        <v>78</v>
      </c>
      <c r="D22" s="49">
        <v>285</v>
      </c>
      <c r="E22" s="50">
        <v>363</v>
      </c>
      <c r="F22" s="49">
        <v>40</v>
      </c>
      <c r="G22" s="49">
        <v>156</v>
      </c>
      <c r="H22" s="51">
        <v>196</v>
      </c>
      <c r="I22" s="49">
        <v>27</v>
      </c>
      <c r="J22" s="49">
        <v>13</v>
      </c>
      <c r="K22" s="51">
        <v>40</v>
      </c>
      <c r="L22" s="49">
        <v>7</v>
      </c>
      <c r="M22" s="49">
        <v>60</v>
      </c>
      <c r="N22" s="51">
        <v>67</v>
      </c>
      <c r="O22" s="49">
        <v>4</v>
      </c>
      <c r="P22" s="49">
        <v>56</v>
      </c>
      <c r="Q22" s="51">
        <v>60</v>
      </c>
      <c r="S22" s="49">
        <v>0</v>
      </c>
      <c r="T22" s="49">
        <v>2</v>
      </c>
      <c r="U22" s="50">
        <v>2</v>
      </c>
      <c r="V22" s="49">
        <v>0</v>
      </c>
      <c r="W22" s="49">
        <v>0</v>
      </c>
      <c r="X22" s="51">
        <v>0</v>
      </c>
      <c r="Y22" s="49">
        <v>0</v>
      </c>
      <c r="Z22" s="49">
        <v>2</v>
      </c>
      <c r="AA22" s="51">
        <v>2</v>
      </c>
      <c r="AB22" s="49">
        <v>0</v>
      </c>
      <c r="AC22" s="49">
        <v>0</v>
      </c>
      <c r="AD22" s="51">
        <v>0</v>
      </c>
      <c r="AE22" s="49">
        <v>0</v>
      </c>
      <c r="AF22" s="49">
        <v>0</v>
      </c>
      <c r="AG22" s="51">
        <v>0</v>
      </c>
      <c r="AI22" s="49">
        <v>1</v>
      </c>
      <c r="AJ22" s="49">
        <v>6</v>
      </c>
      <c r="AK22" s="51">
        <v>7</v>
      </c>
      <c r="AM22" s="49">
        <v>1</v>
      </c>
      <c r="AN22" s="49">
        <v>15</v>
      </c>
      <c r="AO22" s="51">
        <v>16</v>
      </c>
      <c r="AQ22" s="49">
        <v>2</v>
      </c>
      <c r="AR22" s="49">
        <v>4</v>
      </c>
      <c r="AS22" s="51">
        <v>6</v>
      </c>
      <c r="AU22" s="52">
        <v>7</v>
      </c>
    </row>
    <row r="23" spans="1:47" ht="18" customHeight="1" x14ac:dyDescent="0.35">
      <c r="A23" s="56" t="s">
        <v>62</v>
      </c>
      <c r="B23" s="48"/>
      <c r="C23" s="49">
        <v>397</v>
      </c>
      <c r="D23" s="49">
        <v>975</v>
      </c>
      <c r="E23" s="50">
        <v>1372</v>
      </c>
      <c r="F23" s="49">
        <v>281</v>
      </c>
      <c r="G23" s="49">
        <v>509</v>
      </c>
      <c r="H23" s="51">
        <v>790</v>
      </c>
      <c r="I23" s="49">
        <v>80</v>
      </c>
      <c r="J23" s="49">
        <v>36</v>
      </c>
      <c r="K23" s="51">
        <v>116</v>
      </c>
      <c r="L23" s="49">
        <v>27</v>
      </c>
      <c r="M23" s="49">
        <v>277</v>
      </c>
      <c r="N23" s="51">
        <v>304</v>
      </c>
      <c r="O23" s="49">
        <v>9</v>
      </c>
      <c r="P23" s="49">
        <v>153</v>
      </c>
      <c r="Q23" s="51">
        <v>162</v>
      </c>
      <c r="S23" s="49">
        <v>0</v>
      </c>
      <c r="T23" s="49">
        <v>3</v>
      </c>
      <c r="U23" s="50">
        <v>3</v>
      </c>
      <c r="V23" s="49">
        <v>0</v>
      </c>
      <c r="W23" s="49">
        <v>0</v>
      </c>
      <c r="X23" s="51">
        <v>0</v>
      </c>
      <c r="Y23" s="49">
        <v>0</v>
      </c>
      <c r="Z23" s="49">
        <v>0</v>
      </c>
      <c r="AA23" s="51">
        <v>0</v>
      </c>
      <c r="AB23" s="49">
        <v>0</v>
      </c>
      <c r="AC23" s="49">
        <v>2</v>
      </c>
      <c r="AD23" s="51">
        <v>2</v>
      </c>
      <c r="AE23" s="49">
        <v>0</v>
      </c>
      <c r="AF23" s="49">
        <v>1</v>
      </c>
      <c r="AG23" s="51">
        <v>1</v>
      </c>
      <c r="AI23" s="49">
        <v>5</v>
      </c>
      <c r="AJ23" s="49">
        <v>33</v>
      </c>
      <c r="AK23" s="51">
        <v>38</v>
      </c>
      <c r="AM23" s="49">
        <v>9</v>
      </c>
      <c r="AN23" s="49">
        <v>32</v>
      </c>
      <c r="AO23" s="51">
        <v>41</v>
      </c>
      <c r="AQ23" s="49">
        <v>3</v>
      </c>
      <c r="AR23" s="49">
        <v>27</v>
      </c>
      <c r="AS23" s="51">
        <v>30</v>
      </c>
      <c r="AU23" s="52">
        <v>28</v>
      </c>
    </row>
    <row r="24" spans="1:47" ht="18" customHeight="1" x14ac:dyDescent="0.35">
      <c r="A24" s="56" t="s">
        <v>63</v>
      </c>
      <c r="B24" s="48"/>
      <c r="C24" s="49">
        <v>9</v>
      </c>
      <c r="D24" s="49">
        <v>18</v>
      </c>
      <c r="E24" s="50">
        <v>27</v>
      </c>
      <c r="F24" s="49">
        <v>2</v>
      </c>
      <c r="G24" s="49">
        <v>2</v>
      </c>
      <c r="H24" s="51">
        <v>4</v>
      </c>
      <c r="I24" s="49">
        <v>7</v>
      </c>
      <c r="J24" s="49">
        <v>0</v>
      </c>
      <c r="K24" s="51">
        <v>7</v>
      </c>
      <c r="L24" s="49">
        <v>0</v>
      </c>
      <c r="M24" s="49">
        <v>5</v>
      </c>
      <c r="N24" s="51">
        <v>5</v>
      </c>
      <c r="O24" s="49">
        <v>0</v>
      </c>
      <c r="P24" s="49">
        <v>11</v>
      </c>
      <c r="Q24" s="51">
        <v>11</v>
      </c>
      <c r="S24" s="49" t="s">
        <v>43</v>
      </c>
      <c r="T24" s="49" t="s">
        <v>43</v>
      </c>
      <c r="U24" s="50" t="s">
        <v>43</v>
      </c>
      <c r="V24" s="49" t="s">
        <v>43</v>
      </c>
      <c r="W24" s="49" t="s">
        <v>43</v>
      </c>
      <c r="X24" s="51" t="s">
        <v>43</v>
      </c>
      <c r="Y24" s="49" t="s">
        <v>43</v>
      </c>
      <c r="Z24" s="49" t="s">
        <v>43</v>
      </c>
      <c r="AA24" s="51" t="s">
        <v>43</v>
      </c>
      <c r="AB24" s="49" t="s">
        <v>43</v>
      </c>
      <c r="AC24" s="49" t="s">
        <v>43</v>
      </c>
      <c r="AD24" s="51" t="s">
        <v>43</v>
      </c>
      <c r="AE24" s="49" t="s">
        <v>43</v>
      </c>
      <c r="AF24" s="49" t="s">
        <v>43</v>
      </c>
      <c r="AG24" s="51" t="s">
        <v>43</v>
      </c>
      <c r="AI24" s="49">
        <v>0</v>
      </c>
      <c r="AJ24" s="49">
        <v>0</v>
      </c>
      <c r="AK24" s="51">
        <v>0</v>
      </c>
      <c r="AM24" s="49">
        <v>0</v>
      </c>
      <c r="AN24" s="49">
        <v>0</v>
      </c>
      <c r="AO24" s="51">
        <v>0</v>
      </c>
      <c r="AQ24" s="49">
        <v>0</v>
      </c>
      <c r="AR24" s="49">
        <v>1</v>
      </c>
      <c r="AS24" s="51">
        <v>1</v>
      </c>
      <c r="AU24" s="52">
        <v>1</v>
      </c>
    </row>
    <row r="25" spans="1:47" ht="25" customHeight="1" x14ac:dyDescent="0.35">
      <c r="A25" s="56" t="s">
        <v>64</v>
      </c>
      <c r="B25" s="48"/>
      <c r="C25" s="49">
        <v>448</v>
      </c>
      <c r="D25" s="49">
        <v>1108</v>
      </c>
      <c r="E25" s="50">
        <v>1556</v>
      </c>
      <c r="F25" s="49">
        <v>264</v>
      </c>
      <c r="G25" s="49">
        <v>556</v>
      </c>
      <c r="H25" s="51">
        <v>820</v>
      </c>
      <c r="I25" s="49">
        <v>107</v>
      </c>
      <c r="J25" s="49">
        <v>32</v>
      </c>
      <c r="K25" s="51">
        <v>139</v>
      </c>
      <c r="L25" s="49">
        <v>59</v>
      </c>
      <c r="M25" s="49">
        <v>358</v>
      </c>
      <c r="N25" s="51">
        <v>417</v>
      </c>
      <c r="O25" s="49">
        <v>18</v>
      </c>
      <c r="P25" s="49">
        <v>162</v>
      </c>
      <c r="Q25" s="51">
        <v>180</v>
      </c>
      <c r="S25" s="49">
        <v>0</v>
      </c>
      <c r="T25" s="49">
        <v>7</v>
      </c>
      <c r="U25" s="50">
        <v>7</v>
      </c>
      <c r="V25" s="49">
        <v>0</v>
      </c>
      <c r="W25" s="49">
        <v>0</v>
      </c>
      <c r="X25" s="51">
        <v>0</v>
      </c>
      <c r="Y25" s="49">
        <v>0</v>
      </c>
      <c r="Z25" s="49">
        <v>0</v>
      </c>
      <c r="AA25" s="51">
        <v>0</v>
      </c>
      <c r="AB25" s="49">
        <v>0</v>
      </c>
      <c r="AC25" s="49">
        <v>5</v>
      </c>
      <c r="AD25" s="51">
        <v>5</v>
      </c>
      <c r="AE25" s="49">
        <v>0</v>
      </c>
      <c r="AF25" s="49">
        <v>2</v>
      </c>
      <c r="AG25" s="51">
        <v>2</v>
      </c>
      <c r="AI25" s="49">
        <v>5</v>
      </c>
      <c r="AJ25" s="49">
        <v>27</v>
      </c>
      <c r="AK25" s="51">
        <v>32</v>
      </c>
      <c r="AM25" s="49">
        <v>8</v>
      </c>
      <c r="AN25" s="49">
        <v>46</v>
      </c>
      <c r="AO25" s="51">
        <v>54</v>
      </c>
      <c r="AQ25" s="49">
        <v>4</v>
      </c>
      <c r="AR25" s="49">
        <v>22</v>
      </c>
      <c r="AS25" s="51">
        <v>26</v>
      </c>
      <c r="AU25" s="52">
        <v>22</v>
      </c>
    </row>
    <row r="26" spans="1:47" ht="18" customHeight="1" x14ac:dyDescent="0.35">
      <c r="A26" s="56" t="s">
        <v>65</v>
      </c>
      <c r="B26" s="48"/>
      <c r="C26" s="49">
        <v>23</v>
      </c>
      <c r="D26" s="49">
        <v>67</v>
      </c>
      <c r="E26" s="50">
        <v>90</v>
      </c>
      <c r="F26" s="49">
        <v>3</v>
      </c>
      <c r="G26" s="49">
        <v>17</v>
      </c>
      <c r="H26" s="51">
        <v>20</v>
      </c>
      <c r="I26" s="49">
        <v>17</v>
      </c>
      <c r="J26" s="49">
        <v>1</v>
      </c>
      <c r="K26" s="51">
        <v>18</v>
      </c>
      <c r="L26" s="49">
        <v>3</v>
      </c>
      <c r="M26" s="49">
        <v>25</v>
      </c>
      <c r="N26" s="51">
        <v>28</v>
      </c>
      <c r="O26" s="49">
        <v>0</v>
      </c>
      <c r="P26" s="49">
        <v>24</v>
      </c>
      <c r="Q26" s="51">
        <v>24</v>
      </c>
      <c r="S26" s="49" t="s">
        <v>43</v>
      </c>
      <c r="T26" s="49" t="s">
        <v>43</v>
      </c>
      <c r="U26" s="50" t="s">
        <v>43</v>
      </c>
      <c r="V26" s="49" t="s">
        <v>43</v>
      </c>
      <c r="W26" s="49" t="s">
        <v>43</v>
      </c>
      <c r="X26" s="51" t="s">
        <v>43</v>
      </c>
      <c r="Y26" s="49" t="s">
        <v>43</v>
      </c>
      <c r="Z26" s="49" t="s">
        <v>43</v>
      </c>
      <c r="AA26" s="51" t="s">
        <v>43</v>
      </c>
      <c r="AB26" s="49" t="s">
        <v>43</v>
      </c>
      <c r="AC26" s="49" t="s">
        <v>43</v>
      </c>
      <c r="AD26" s="51" t="s">
        <v>43</v>
      </c>
      <c r="AE26" s="49" t="s">
        <v>43</v>
      </c>
      <c r="AF26" s="49" t="s">
        <v>43</v>
      </c>
      <c r="AG26" s="51" t="s">
        <v>43</v>
      </c>
      <c r="AI26" s="49">
        <v>0</v>
      </c>
      <c r="AJ26" s="49">
        <v>7</v>
      </c>
      <c r="AK26" s="51">
        <v>7</v>
      </c>
      <c r="AM26" s="49">
        <v>0</v>
      </c>
      <c r="AN26" s="49">
        <v>4</v>
      </c>
      <c r="AO26" s="51">
        <v>4</v>
      </c>
      <c r="AQ26" s="49">
        <v>1</v>
      </c>
      <c r="AR26" s="49">
        <v>7</v>
      </c>
      <c r="AS26" s="51">
        <v>8</v>
      </c>
      <c r="AU26" s="52">
        <v>4</v>
      </c>
    </row>
    <row r="27" spans="1:47" ht="18" customHeight="1" x14ac:dyDescent="0.35">
      <c r="A27" s="56" t="s">
        <v>155</v>
      </c>
      <c r="B27" s="48"/>
      <c r="C27" s="49">
        <v>66</v>
      </c>
      <c r="D27" s="49">
        <v>278</v>
      </c>
      <c r="E27" s="50">
        <v>344</v>
      </c>
      <c r="F27" s="49">
        <v>29</v>
      </c>
      <c r="G27" s="49">
        <v>134</v>
      </c>
      <c r="H27" s="51">
        <v>163</v>
      </c>
      <c r="I27" s="49">
        <v>30</v>
      </c>
      <c r="J27" s="49">
        <v>3</v>
      </c>
      <c r="K27" s="51">
        <v>33</v>
      </c>
      <c r="L27" s="49">
        <v>6</v>
      </c>
      <c r="M27" s="49">
        <v>85</v>
      </c>
      <c r="N27" s="51">
        <v>91</v>
      </c>
      <c r="O27" s="49">
        <v>1</v>
      </c>
      <c r="P27" s="49">
        <v>56</v>
      </c>
      <c r="Q27" s="51">
        <v>57</v>
      </c>
      <c r="S27" s="49">
        <v>0</v>
      </c>
      <c r="T27" s="49">
        <v>1</v>
      </c>
      <c r="U27" s="50">
        <v>1</v>
      </c>
      <c r="V27" s="49">
        <v>0</v>
      </c>
      <c r="W27" s="49">
        <v>0</v>
      </c>
      <c r="X27" s="51">
        <v>0</v>
      </c>
      <c r="Y27" s="49">
        <v>0</v>
      </c>
      <c r="Z27" s="49">
        <v>0</v>
      </c>
      <c r="AA27" s="51">
        <v>0</v>
      </c>
      <c r="AB27" s="49">
        <v>0</v>
      </c>
      <c r="AC27" s="49">
        <v>0</v>
      </c>
      <c r="AD27" s="51">
        <v>0</v>
      </c>
      <c r="AE27" s="49">
        <v>0</v>
      </c>
      <c r="AF27" s="49">
        <v>1</v>
      </c>
      <c r="AG27" s="51">
        <v>1</v>
      </c>
      <c r="AI27" s="49">
        <v>0</v>
      </c>
      <c r="AJ27" s="49">
        <v>17</v>
      </c>
      <c r="AK27" s="51">
        <v>17</v>
      </c>
      <c r="AM27" s="49">
        <v>0</v>
      </c>
      <c r="AN27" s="49">
        <v>20</v>
      </c>
      <c r="AO27" s="51">
        <v>20</v>
      </c>
      <c r="AQ27" s="49">
        <v>3</v>
      </c>
      <c r="AR27" s="49">
        <v>7</v>
      </c>
      <c r="AS27" s="51">
        <v>10</v>
      </c>
      <c r="AU27" s="52">
        <v>13</v>
      </c>
    </row>
    <row r="28" spans="1:47" ht="25" customHeight="1" x14ac:dyDescent="0.35">
      <c r="A28" s="56" t="s">
        <v>156</v>
      </c>
      <c r="B28" s="48"/>
      <c r="C28" s="49">
        <v>12</v>
      </c>
      <c r="D28" s="49">
        <v>27</v>
      </c>
      <c r="E28" s="50">
        <v>39</v>
      </c>
      <c r="F28" s="49">
        <v>2</v>
      </c>
      <c r="G28" s="49">
        <v>12</v>
      </c>
      <c r="H28" s="51">
        <v>14</v>
      </c>
      <c r="I28" s="49">
        <v>7</v>
      </c>
      <c r="J28" s="49">
        <v>1</v>
      </c>
      <c r="K28" s="51">
        <v>8</v>
      </c>
      <c r="L28" s="49">
        <v>3</v>
      </c>
      <c r="M28" s="49">
        <v>8</v>
      </c>
      <c r="N28" s="51">
        <v>11</v>
      </c>
      <c r="O28" s="49">
        <v>0</v>
      </c>
      <c r="P28" s="49">
        <v>6</v>
      </c>
      <c r="Q28" s="51">
        <v>6</v>
      </c>
      <c r="S28" s="49" t="s">
        <v>43</v>
      </c>
      <c r="T28" s="49" t="s">
        <v>43</v>
      </c>
      <c r="U28" s="50" t="s">
        <v>43</v>
      </c>
      <c r="V28" s="49" t="s">
        <v>43</v>
      </c>
      <c r="W28" s="49" t="s">
        <v>43</v>
      </c>
      <c r="X28" s="51" t="s">
        <v>43</v>
      </c>
      <c r="Y28" s="49" t="s">
        <v>43</v>
      </c>
      <c r="Z28" s="49" t="s">
        <v>43</v>
      </c>
      <c r="AA28" s="51" t="s">
        <v>43</v>
      </c>
      <c r="AB28" s="49" t="s">
        <v>43</v>
      </c>
      <c r="AC28" s="49" t="s">
        <v>43</v>
      </c>
      <c r="AD28" s="51" t="s">
        <v>43</v>
      </c>
      <c r="AE28" s="49" t="s">
        <v>43</v>
      </c>
      <c r="AF28" s="49" t="s">
        <v>43</v>
      </c>
      <c r="AG28" s="51" t="s">
        <v>43</v>
      </c>
      <c r="AI28" s="49">
        <v>0</v>
      </c>
      <c r="AJ28" s="49">
        <v>2</v>
      </c>
      <c r="AK28" s="51">
        <v>2</v>
      </c>
      <c r="AM28" s="49">
        <v>0</v>
      </c>
      <c r="AN28" s="49">
        <v>3</v>
      </c>
      <c r="AO28" s="51">
        <v>3</v>
      </c>
      <c r="AQ28" s="49">
        <v>0</v>
      </c>
      <c r="AR28" s="49">
        <v>1</v>
      </c>
      <c r="AS28" s="51">
        <v>1</v>
      </c>
      <c r="AU28" s="52">
        <v>1</v>
      </c>
    </row>
    <row r="29" spans="1:47" ht="18" customHeight="1" x14ac:dyDescent="0.35">
      <c r="A29" s="56" t="s">
        <v>66</v>
      </c>
      <c r="B29" s="48"/>
      <c r="C29" s="49">
        <v>4</v>
      </c>
      <c r="D29" s="49">
        <v>15</v>
      </c>
      <c r="E29" s="50">
        <v>19</v>
      </c>
      <c r="F29" s="49">
        <v>4</v>
      </c>
      <c r="G29" s="49">
        <v>10</v>
      </c>
      <c r="H29" s="51">
        <v>14</v>
      </c>
      <c r="I29" s="49">
        <v>0</v>
      </c>
      <c r="J29" s="49">
        <v>0</v>
      </c>
      <c r="K29" s="51">
        <v>0</v>
      </c>
      <c r="L29" s="49">
        <v>0</v>
      </c>
      <c r="M29" s="49">
        <v>3</v>
      </c>
      <c r="N29" s="51">
        <v>3</v>
      </c>
      <c r="O29" s="49">
        <v>0</v>
      </c>
      <c r="P29" s="49">
        <v>2</v>
      </c>
      <c r="Q29" s="51">
        <v>2</v>
      </c>
      <c r="S29" s="49" t="s">
        <v>43</v>
      </c>
      <c r="T29" s="49" t="s">
        <v>43</v>
      </c>
      <c r="U29" s="50" t="s">
        <v>43</v>
      </c>
      <c r="V29" s="49" t="s">
        <v>43</v>
      </c>
      <c r="W29" s="49" t="s">
        <v>43</v>
      </c>
      <c r="X29" s="51" t="s">
        <v>43</v>
      </c>
      <c r="Y29" s="49" t="s">
        <v>43</v>
      </c>
      <c r="Z29" s="49" t="s">
        <v>43</v>
      </c>
      <c r="AA29" s="51" t="s">
        <v>43</v>
      </c>
      <c r="AB29" s="49" t="s">
        <v>43</v>
      </c>
      <c r="AC29" s="49" t="s">
        <v>43</v>
      </c>
      <c r="AD29" s="51" t="s">
        <v>43</v>
      </c>
      <c r="AE29" s="49" t="s">
        <v>43</v>
      </c>
      <c r="AF29" s="49" t="s">
        <v>43</v>
      </c>
      <c r="AG29" s="51" t="s">
        <v>43</v>
      </c>
      <c r="AI29" s="49">
        <v>0</v>
      </c>
      <c r="AJ29" s="49">
        <v>1</v>
      </c>
      <c r="AK29" s="51">
        <v>1</v>
      </c>
      <c r="AM29" s="49">
        <v>0</v>
      </c>
      <c r="AN29" s="49">
        <v>0</v>
      </c>
      <c r="AO29" s="51">
        <v>0</v>
      </c>
      <c r="AQ29" s="49">
        <v>1</v>
      </c>
      <c r="AR29" s="49">
        <v>3</v>
      </c>
      <c r="AS29" s="51">
        <v>4</v>
      </c>
      <c r="AU29" s="52">
        <v>2</v>
      </c>
    </row>
    <row r="30" spans="1:47" ht="18" customHeight="1" x14ac:dyDescent="0.35">
      <c r="A30" s="56" t="s">
        <v>67</v>
      </c>
      <c r="B30" s="48"/>
      <c r="C30" s="49">
        <v>15</v>
      </c>
      <c r="D30" s="49">
        <v>59</v>
      </c>
      <c r="E30" s="50">
        <v>74</v>
      </c>
      <c r="F30" s="49">
        <v>4</v>
      </c>
      <c r="G30" s="49">
        <v>32</v>
      </c>
      <c r="H30" s="51">
        <v>36</v>
      </c>
      <c r="I30" s="49">
        <v>8</v>
      </c>
      <c r="J30" s="49">
        <v>3</v>
      </c>
      <c r="K30" s="51">
        <v>11</v>
      </c>
      <c r="L30" s="49">
        <v>2</v>
      </c>
      <c r="M30" s="49">
        <v>9</v>
      </c>
      <c r="N30" s="51">
        <v>11</v>
      </c>
      <c r="O30" s="49">
        <v>1</v>
      </c>
      <c r="P30" s="49">
        <v>15</v>
      </c>
      <c r="Q30" s="51">
        <v>16</v>
      </c>
      <c r="S30" s="49">
        <v>1</v>
      </c>
      <c r="T30" s="49">
        <v>1</v>
      </c>
      <c r="U30" s="50">
        <v>2</v>
      </c>
      <c r="V30" s="49">
        <v>0</v>
      </c>
      <c r="W30" s="49">
        <v>0</v>
      </c>
      <c r="X30" s="51">
        <v>0</v>
      </c>
      <c r="Y30" s="49">
        <v>0</v>
      </c>
      <c r="Z30" s="49">
        <v>0</v>
      </c>
      <c r="AA30" s="51">
        <v>0</v>
      </c>
      <c r="AB30" s="49">
        <v>0</v>
      </c>
      <c r="AC30" s="49">
        <v>0</v>
      </c>
      <c r="AD30" s="51">
        <v>0</v>
      </c>
      <c r="AE30" s="49">
        <v>1</v>
      </c>
      <c r="AF30" s="49">
        <v>1</v>
      </c>
      <c r="AG30" s="51">
        <v>2</v>
      </c>
      <c r="AI30" s="49">
        <v>0</v>
      </c>
      <c r="AJ30" s="49">
        <v>5</v>
      </c>
      <c r="AK30" s="51">
        <v>5</v>
      </c>
      <c r="AM30" s="49">
        <v>0</v>
      </c>
      <c r="AN30" s="49">
        <v>2</v>
      </c>
      <c r="AO30" s="51">
        <v>2</v>
      </c>
      <c r="AQ30" s="49">
        <v>1</v>
      </c>
      <c r="AR30" s="49">
        <v>7</v>
      </c>
      <c r="AS30" s="51">
        <v>8</v>
      </c>
      <c r="AU30" s="52">
        <v>5</v>
      </c>
    </row>
    <row r="31" spans="1:47" ht="32.4" customHeight="1" x14ac:dyDescent="0.35">
      <c r="A31" s="54" t="s">
        <v>157</v>
      </c>
      <c r="B31" s="48"/>
      <c r="C31" s="49">
        <v>93</v>
      </c>
      <c r="D31" s="49">
        <v>164</v>
      </c>
      <c r="E31" s="50">
        <v>257</v>
      </c>
      <c r="F31" s="49">
        <v>44</v>
      </c>
      <c r="G31" s="49">
        <v>99</v>
      </c>
      <c r="H31" s="51">
        <v>143</v>
      </c>
      <c r="I31" s="49">
        <v>44</v>
      </c>
      <c r="J31" s="49">
        <v>8</v>
      </c>
      <c r="K31" s="51">
        <v>52</v>
      </c>
      <c r="L31" s="49">
        <v>2</v>
      </c>
      <c r="M31" s="49">
        <v>36</v>
      </c>
      <c r="N31" s="51">
        <v>38</v>
      </c>
      <c r="O31" s="49">
        <v>3</v>
      </c>
      <c r="P31" s="49">
        <v>21</v>
      </c>
      <c r="Q31" s="51">
        <v>24</v>
      </c>
      <c r="S31" s="49" t="s">
        <v>43</v>
      </c>
      <c r="T31" s="49" t="s">
        <v>43</v>
      </c>
      <c r="U31" s="50" t="s">
        <v>43</v>
      </c>
      <c r="V31" s="49" t="s">
        <v>43</v>
      </c>
      <c r="W31" s="49" t="s">
        <v>43</v>
      </c>
      <c r="X31" s="51" t="s">
        <v>43</v>
      </c>
      <c r="Y31" s="49" t="s">
        <v>43</v>
      </c>
      <c r="Z31" s="49" t="s">
        <v>43</v>
      </c>
      <c r="AA31" s="51" t="s">
        <v>43</v>
      </c>
      <c r="AB31" s="49" t="s">
        <v>43</v>
      </c>
      <c r="AC31" s="49" t="s">
        <v>43</v>
      </c>
      <c r="AD31" s="51" t="s">
        <v>43</v>
      </c>
      <c r="AE31" s="49" t="s">
        <v>43</v>
      </c>
      <c r="AF31" s="49" t="s">
        <v>43</v>
      </c>
      <c r="AG31" s="51" t="s">
        <v>43</v>
      </c>
      <c r="AI31" s="49">
        <v>1</v>
      </c>
      <c r="AJ31" s="49">
        <v>10</v>
      </c>
      <c r="AK31" s="51">
        <v>11</v>
      </c>
      <c r="AM31" s="49">
        <v>1</v>
      </c>
      <c r="AN31" s="49">
        <v>12</v>
      </c>
      <c r="AO31" s="51">
        <v>13</v>
      </c>
      <c r="AQ31" s="49">
        <v>2</v>
      </c>
      <c r="AR31" s="49">
        <v>10</v>
      </c>
      <c r="AS31" s="51">
        <v>12</v>
      </c>
      <c r="AU31" s="52">
        <v>14</v>
      </c>
    </row>
    <row r="32" spans="1:47" ht="18" customHeight="1" x14ac:dyDescent="0.35">
      <c r="A32" s="54" t="s">
        <v>158</v>
      </c>
      <c r="B32" s="48"/>
      <c r="C32" s="49">
        <v>148</v>
      </c>
      <c r="D32" s="49">
        <v>283</v>
      </c>
      <c r="E32" s="50">
        <v>431</v>
      </c>
      <c r="F32" s="49">
        <v>138</v>
      </c>
      <c r="G32" s="49">
        <v>238</v>
      </c>
      <c r="H32" s="51">
        <v>376</v>
      </c>
      <c r="I32" s="49">
        <v>7</v>
      </c>
      <c r="J32" s="49">
        <v>1</v>
      </c>
      <c r="K32" s="51">
        <v>8</v>
      </c>
      <c r="L32" s="49">
        <v>2</v>
      </c>
      <c r="M32" s="49">
        <v>31</v>
      </c>
      <c r="N32" s="51">
        <v>33</v>
      </c>
      <c r="O32" s="49">
        <v>1</v>
      </c>
      <c r="P32" s="49">
        <v>13</v>
      </c>
      <c r="Q32" s="51">
        <v>14</v>
      </c>
      <c r="S32" s="49" t="s">
        <v>43</v>
      </c>
      <c r="T32" s="49" t="s">
        <v>43</v>
      </c>
      <c r="U32" s="50" t="s">
        <v>43</v>
      </c>
      <c r="V32" s="49" t="s">
        <v>43</v>
      </c>
      <c r="W32" s="49" t="s">
        <v>43</v>
      </c>
      <c r="X32" s="51" t="s">
        <v>43</v>
      </c>
      <c r="Y32" s="49" t="s">
        <v>43</v>
      </c>
      <c r="Z32" s="49" t="s">
        <v>43</v>
      </c>
      <c r="AA32" s="51" t="s">
        <v>43</v>
      </c>
      <c r="AB32" s="49" t="s">
        <v>43</v>
      </c>
      <c r="AC32" s="49" t="s">
        <v>43</v>
      </c>
      <c r="AD32" s="51" t="s">
        <v>43</v>
      </c>
      <c r="AE32" s="49" t="s">
        <v>43</v>
      </c>
      <c r="AF32" s="49" t="s">
        <v>43</v>
      </c>
      <c r="AG32" s="51" t="s">
        <v>43</v>
      </c>
      <c r="AI32" s="49">
        <v>0</v>
      </c>
      <c r="AJ32" s="49">
        <v>5</v>
      </c>
      <c r="AK32" s="51">
        <v>5</v>
      </c>
      <c r="AM32" s="49">
        <v>0</v>
      </c>
      <c r="AN32" s="49">
        <v>5</v>
      </c>
      <c r="AO32" s="51">
        <v>5</v>
      </c>
      <c r="AQ32" s="49">
        <v>0</v>
      </c>
      <c r="AR32" s="49">
        <v>8</v>
      </c>
      <c r="AS32" s="51">
        <v>8</v>
      </c>
      <c r="AU32" s="52">
        <v>7</v>
      </c>
    </row>
    <row r="33" spans="1:47" ht="25" customHeight="1" x14ac:dyDescent="0.35">
      <c r="A33" s="47" t="s">
        <v>68</v>
      </c>
      <c r="B33" s="48"/>
      <c r="C33" s="49">
        <v>46</v>
      </c>
      <c r="D33" s="49">
        <v>189</v>
      </c>
      <c r="E33" s="50">
        <v>235</v>
      </c>
      <c r="F33" s="49">
        <v>0</v>
      </c>
      <c r="G33" s="49">
        <v>1</v>
      </c>
      <c r="H33" s="51">
        <v>1</v>
      </c>
      <c r="I33" s="49">
        <v>4</v>
      </c>
      <c r="J33" s="49">
        <v>0</v>
      </c>
      <c r="K33" s="51">
        <v>4</v>
      </c>
      <c r="L33" s="49">
        <v>7</v>
      </c>
      <c r="M33" s="49">
        <v>24</v>
      </c>
      <c r="N33" s="51">
        <v>31</v>
      </c>
      <c r="O33" s="49">
        <v>35</v>
      </c>
      <c r="P33" s="49">
        <v>164</v>
      </c>
      <c r="Q33" s="51">
        <v>199</v>
      </c>
      <c r="S33" s="49" t="s">
        <v>43</v>
      </c>
      <c r="T33" s="49" t="s">
        <v>43</v>
      </c>
      <c r="U33" s="50" t="s">
        <v>43</v>
      </c>
      <c r="V33" s="49" t="s">
        <v>43</v>
      </c>
      <c r="W33" s="49" t="s">
        <v>43</v>
      </c>
      <c r="X33" s="51" t="s">
        <v>43</v>
      </c>
      <c r="Y33" s="49" t="s">
        <v>43</v>
      </c>
      <c r="Z33" s="49" t="s">
        <v>43</v>
      </c>
      <c r="AA33" s="51" t="s">
        <v>43</v>
      </c>
      <c r="AB33" s="49" t="s">
        <v>43</v>
      </c>
      <c r="AC33" s="49" t="s">
        <v>43</v>
      </c>
      <c r="AD33" s="51" t="s">
        <v>43</v>
      </c>
      <c r="AE33" s="49" t="s">
        <v>43</v>
      </c>
      <c r="AF33" s="49" t="s">
        <v>43</v>
      </c>
      <c r="AG33" s="51" t="s">
        <v>43</v>
      </c>
      <c r="AI33" s="49" t="s">
        <v>43</v>
      </c>
      <c r="AJ33" s="49" t="s">
        <v>43</v>
      </c>
      <c r="AK33" s="51" t="s">
        <v>43</v>
      </c>
      <c r="AM33" s="49" t="s">
        <v>43</v>
      </c>
      <c r="AN33" s="49" t="s">
        <v>43</v>
      </c>
      <c r="AO33" s="51" t="s">
        <v>43</v>
      </c>
      <c r="AQ33" s="49" t="s">
        <v>43</v>
      </c>
      <c r="AR33" s="49" t="s">
        <v>43</v>
      </c>
      <c r="AS33" s="51" t="s">
        <v>43</v>
      </c>
      <c r="AU33" s="52" t="s">
        <v>43</v>
      </c>
    </row>
  </sheetData>
  <mergeCells count="16">
    <mergeCell ref="AQ7:AS8"/>
    <mergeCell ref="AU7:AU8"/>
    <mergeCell ref="C8:E8"/>
    <mergeCell ref="F8:H8"/>
    <mergeCell ref="I8:K8"/>
    <mergeCell ref="L8:N8"/>
    <mergeCell ref="AE8:AG8"/>
    <mergeCell ref="C7:Q7"/>
    <mergeCell ref="S7:AG7"/>
    <mergeCell ref="AI7:AK8"/>
    <mergeCell ref="AM7:AO8"/>
    <mergeCell ref="O8:Q8"/>
    <mergeCell ref="S8:U8"/>
    <mergeCell ref="V8:X8"/>
    <mergeCell ref="Y8:AA8"/>
    <mergeCell ref="AB8:AD8"/>
  </mergeCells>
  <hyperlinks>
    <hyperlink ref="A5" location="Capa!A1" display="Voltar ao início" xr:uid="{64E1715D-021A-440A-8411-B9CCF24A02C1}"/>
  </hyperlinks>
  <pageMargins left="0.7" right="0.7" top="0.75" bottom="0.75" header="0.511811023622047" footer="0.511811023622047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588c94e-eb55-42fa-bd53-f60f869f477e" xsi:nil="true"/>
    <lcf76f155ced4ddcb4097134ff3c332f xmlns="5517ccb4-85fb-47e7-88b2-9a9ee0bccc58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D4FA648E32CA84DB802E115236F28BB" ma:contentTypeVersion="17" ma:contentTypeDescription="Criar um novo documento." ma:contentTypeScope="" ma:versionID="df72c405ff32f3316b9d5ab01cb69fae">
  <xsd:schema xmlns:xsd="http://www.w3.org/2001/XMLSchema" xmlns:xs="http://www.w3.org/2001/XMLSchema" xmlns:p="http://schemas.microsoft.com/office/2006/metadata/properties" xmlns:ns3="5517ccb4-85fb-47e7-88b2-9a9ee0bccc58" xmlns:ns4="6588c94e-eb55-42fa-bd53-f60f869f477e" targetNamespace="http://schemas.microsoft.com/office/2006/metadata/properties" ma:root="true" ma:fieldsID="2e770732a9bf69bd2498ac3aa931badb" ns3:_="" ns4:_="">
    <xsd:import namespace="5517ccb4-85fb-47e7-88b2-9a9ee0bccc58"/>
    <xsd:import namespace="6588c94e-eb55-42fa-bd53-f60f869f477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lcf76f155ced4ddcb4097134ff3c332f" minOccurs="0"/>
                <xsd:element ref="ns4:TaxCatchAll" minOccurs="0"/>
                <xsd:element ref="ns4:SharedWithUsers" minOccurs="0"/>
                <xsd:element ref="ns4:SharedWithDetails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17ccb4-85fb-47e7-88b2-9a9ee0bccc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Etiquetas de Imagem" ma:readOnly="false" ma:fieldId="{5cf76f15-5ced-4ddc-b409-7134ff3c332f}" ma:taxonomyMulti="true" ma:sspId="d6e208d2-22d1-45a2-bb81-1916f161525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88c94e-eb55-42fa-bd53-f60f869f477e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3189bdb8-d550-40e9-b08c-74ef7b7f439d}" ma:internalName="TaxCatchAll" ma:showField="CatchAllData" ma:web="6588c94e-eb55-42fa-bd53-f60f869f47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Detalhes de 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 ma:index="8" ma:displayName="Categoria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041E8E-D21A-4CC2-B07F-5AACAEC40FC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CC9D97C-9F83-40E3-843C-D263F5FA1051}">
  <ds:schemaRefs>
    <ds:schemaRef ds:uri="http://schemas.microsoft.com/office/2006/metadata/properties"/>
    <ds:schemaRef ds:uri="http://schemas.microsoft.com/office/infopath/2007/PartnerControls"/>
    <ds:schemaRef ds:uri="6588c94e-eb55-42fa-bd53-f60f869f477e"/>
    <ds:schemaRef ds:uri="5517ccb4-85fb-47e7-88b2-9a9ee0bccc58"/>
  </ds:schemaRefs>
</ds:datastoreItem>
</file>

<file path=customXml/itemProps3.xml><?xml version="1.0" encoding="utf-8"?>
<ds:datastoreItem xmlns:ds="http://schemas.openxmlformats.org/officeDocument/2006/customXml" ds:itemID="{983A1EC3-77A1-4925-ACF7-2732CCA785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17ccb4-85fb-47e7-88b2-9a9ee0bccc58"/>
    <ds:schemaRef ds:uri="6588c94e-eb55-42fa-bd53-f60f869f4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742</TotalTime>
  <Application>Microsoft Excel</Application>
  <DocSecurity>0</DocSecurity>
  <ScaleCrop>false</ScaleCrop>
  <HeadingPairs>
    <vt:vector size="2" baseType="variant">
      <vt:variant>
        <vt:lpstr>Folhas de Cálculo</vt:lpstr>
      </vt:variant>
      <vt:variant>
        <vt:i4>61</vt:i4>
      </vt:variant>
    </vt:vector>
  </HeadingPairs>
  <TitlesOfParts>
    <vt:vector size="61" baseType="lpstr">
      <vt:lpstr>Capa</vt:lpstr>
      <vt:lpstr>Total</vt:lpstr>
      <vt:lpstr>Act. Subaquáticas</vt:lpstr>
      <vt:lpstr>Aikido</vt:lpstr>
      <vt:lpstr>Andebol</vt:lpstr>
      <vt:lpstr>A. M. Chinesas</vt:lpstr>
      <vt:lpstr>Atletismo</vt:lpstr>
      <vt:lpstr>Automobilismo</vt:lpstr>
      <vt:lpstr>Badminton</vt:lpstr>
      <vt:lpstr>Basquetebol</vt:lpstr>
      <vt:lpstr>Bilhar</vt:lpstr>
      <vt:lpstr>Bridge</vt:lpstr>
      <vt:lpstr>Campismo e Montanhismo</vt:lpstr>
      <vt:lpstr>Canoagem</vt:lpstr>
      <vt:lpstr>Ciclismo</vt:lpstr>
      <vt:lpstr>Columbofilia</vt:lpstr>
      <vt:lpstr>Corfebol</vt:lpstr>
      <vt:lpstr>Damas</vt:lpstr>
      <vt:lpstr>Dança Desportiva</vt:lpstr>
      <vt:lpstr>Desp. Pessoas c. Deficiência</vt:lpstr>
      <vt:lpstr>Desporto Universitário</vt:lpstr>
      <vt:lpstr>Desportos de Inverno</vt:lpstr>
      <vt:lpstr>Equestre</vt:lpstr>
      <vt:lpstr>Escalada de Competição</vt:lpstr>
      <vt:lpstr>Esgrima</vt:lpstr>
      <vt:lpstr>Futebol</vt:lpstr>
      <vt:lpstr>Ginástica</vt:lpstr>
      <vt:lpstr>Golfe</vt:lpstr>
      <vt:lpstr>Hóquei</vt:lpstr>
      <vt:lpstr>Judo</vt:lpstr>
      <vt:lpstr>Ju-jitsu</vt:lpstr>
      <vt:lpstr>Karate</vt:lpstr>
      <vt:lpstr>Kempo</vt:lpstr>
      <vt:lpstr>Kickboxing e Muaythai</vt:lpstr>
      <vt:lpstr>Lutas Amadoras</vt:lpstr>
      <vt:lpstr>Motociclismo</vt:lpstr>
      <vt:lpstr>Motonáutica</vt:lpstr>
      <vt:lpstr>Natação</vt:lpstr>
      <vt:lpstr>Orientação</vt:lpstr>
      <vt:lpstr>Padel</vt:lpstr>
      <vt:lpstr>Paraquedismo</vt:lpstr>
      <vt:lpstr>Patinagem</vt:lpstr>
      <vt:lpstr>Pentatlo Moderno</vt:lpstr>
      <vt:lpstr>Pesca Desportiva</vt:lpstr>
      <vt:lpstr>Pesca Desportiva do Alto Mar</vt:lpstr>
      <vt:lpstr>Petanca</vt:lpstr>
      <vt:lpstr>Remo</vt:lpstr>
      <vt:lpstr>Rugby</vt:lpstr>
      <vt:lpstr>Squash</vt:lpstr>
      <vt:lpstr>Surf</vt:lpstr>
      <vt:lpstr>Taekwondo</vt:lpstr>
      <vt:lpstr>Ténis</vt:lpstr>
      <vt:lpstr>Ténis de Mesa</vt:lpstr>
      <vt:lpstr>Tiro</vt:lpstr>
      <vt:lpstr>Tiro com Arco</vt:lpstr>
      <vt:lpstr>Tiro Armas de Caça</vt:lpstr>
      <vt:lpstr>Triatlo</vt:lpstr>
      <vt:lpstr>Vela</vt:lpstr>
      <vt:lpstr>Voleibol</vt:lpstr>
      <vt:lpstr>Voo Livre</vt:lpstr>
      <vt:lpstr>Xadrez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dc:description/>
  <cp:lastModifiedBy>Fábio Silva</cp:lastModifiedBy>
  <cp:revision>18</cp:revision>
  <dcterms:created xsi:type="dcterms:W3CDTF">2026-05-29T14:59:29Z</dcterms:created>
  <dcterms:modified xsi:type="dcterms:W3CDTF">2026-05-29T16:15:30Z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0x010100DD4FA648E32CA84DB802E115236F28BB</vt:lpwstr>
  </property>
  <property fmtid="{D5CDD505-2E9C-101B-9397-08002B2CF9AE}" pid="3" name="MediaServiceImageTags">
    <vt:lpwstr/>
  </property>
</Properties>
</file>